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ppt/comments/comment2.xml" ContentType="application/vnd.openxmlformats-officedocument.presentationml.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82" r:id="rId4"/>
    <p:sldMasterId id="2147484229" r:id="rId5"/>
  </p:sldMasterIdLst>
  <p:notesMasterIdLst>
    <p:notesMasterId r:id="rId41"/>
  </p:notesMasterIdLst>
  <p:handoutMasterIdLst>
    <p:handoutMasterId r:id="rId42"/>
  </p:handoutMasterIdLst>
  <p:sldIdLst>
    <p:sldId id="285" r:id="rId6"/>
    <p:sldId id="257" r:id="rId7"/>
    <p:sldId id="360" r:id="rId8"/>
    <p:sldId id="256" r:id="rId9"/>
    <p:sldId id="260" r:id="rId10"/>
    <p:sldId id="1596" r:id="rId11"/>
    <p:sldId id="1451" r:id="rId12"/>
    <p:sldId id="1453" r:id="rId13"/>
    <p:sldId id="1454" r:id="rId14"/>
    <p:sldId id="270" r:id="rId15"/>
    <p:sldId id="1597" r:id="rId16"/>
    <p:sldId id="368" r:id="rId17"/>
    <p:sldId id="4461" r:id="rId18"/>
    <p:sldId id="4462" r:id="rId19"/>
    <p:sldId id="4466" r:id="rId20"/>
    <p:sldId id="316" r:id="rId21"/>
    <p:sldId id="4453" r:id="rId22"/>
    <p:sldId id="4392" r:id="rId23"/>
    <p:sldId id="4421" r:id="rId24"/>
    <p:sldId id="318" r:id="rId25"/>
    <p:sldId id="319" r:id="rId26"/>
    <p:sldId id="320" r:id="rId27"/>
    <p:sldId id="321" r:id="rId28"/>
    <p:sldId id="4394" r:id="rId29"/>
    <p:sldId id="300" r:id="rId30"/>
    <p:sldId id="366" r:id="rId31"/>
    <p:sldId id="4467" r:id="rId32"/>
    <p:sldId id="4468" r:id="rId33"/>
    <p:sldId id="4469" r:id="rId34"/>
    <p:sldId id="4470" r:id="rId35"/>
    <p:sldId id="4471" r:id="rId36"/>
    <p:sldId id="4472" r:id="rId37"/>
    <p:sldId id="4473" r:id="rId38"/>
    <p:sldId id="4474" r:id="rId39"/>
    <p:sldId id="268" r:id="rId40"/>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cmAuthor id="3" name="Mary Feil-Jacobs" initials="MF" lastIdx="22" clrIdx="3"/>
  <p:cmAuthor id="4" name="Mark Short" initials="MS" lastIdx="3" clrIdx="4"/>
  <p:cmAuthor id="5" name="Guy Northee" initials="GN" lastIdx="2" clrIdx="5">
    <p:extLst>
      <p:ext uri="{19B8F6BF-5375-455C-9EA6-DF929625EA0E}">
        <p15:presenceInfo xmlns:p15="http://schemas.microsoft.com/office/powerpoint/2012/main" userId="S-1-12-1-2417701869-1325549942-4059518367-581802019" providerId="AD"/>
      </p:ext>
    </p:extLst>
  </p:cmAuthor>
  <p:cmAuthor id="6" name="Colin Weiner" initials="CW" lastIdx="3" clrIdx="6">
    <p:extLst>
      <p:ext uri="{19B8F6BF-5375-455C-9EA6-DF929625EA0E}">
        <p15:presenceInfo xmlns:p15="http://schemas.microsoft.com/office/powerpoint/2012/main" userId="S::coweiner@microsoft.com::297b72b1-2b65-44d7-a0ce-6b510790efb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8D7"/>
    <a:srgbClr val="00188F"/>
    <a:srgbClr val="107C10"/>
    <a:srgbClr val="008272"/>
    <a:srgbClr val="B4009E"/>
    <a:srgbClr val="002050"/>
    <a:srgbClr val="00BCF2"/>
    <a:srgbClr val="525252"/>
    <a:srgbClr val="737373"/>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DC169C-E3A3-47FD-BCF4-8A0843F8FD30}" v="60" dt="2023-06-06T15:27:59.70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56" autoAdjust="0"/>
    <p:restoredTop sz="88456" autoAdjust="0"/>
  </p:normalViewPr>
  <p:slideViewPr>
    <p:cSldViewPr snapToGrid="0">
      <p:cViewPr varScale="1">
        <p:scale>
          <a:sx n="76" d="100"/>
          <a:sy n="76" d="100"/>
        </p:scale>
        <p:origin x="510" y="96"/>
      </p:cViewPr>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handoutMaster" Target="handoutMasters/handoutMaster1.xml"/><Relationship Id="rId47" Type="http://schemas.openxmlformats.org/officeDocument/2006/relationships/tableStyles" Target="tableStyles.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commentAuthors" Target="commentAuthors.xml"/><Relationship Id="rId48" Type="http://schemas.microsoft.com/office/2016/11/relationships/changesInfo" Target="changesInfos/changesInfo1.xml"/><Relationship Id="rId8" Type="http://schemas.openxmlformats.org/officeDocument/2006/relationships/slide" Target="slides/slide3.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theme" Target="theme/theme1.xml"/><Relationship Id="rId20" Type="http://schemas.openxmlformats.org/officeDocument/2006/relationships/slide" Target="slides/slide15.xml"/><Relationship Id="rId41"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ulien Oudot" userId="S::juoudot@microsoft.com::99bde40c-514b-407a-bb5c-94539a1a1a4b" providerId="AD" clId="Web-{6A81516F-8EA5-4DC7-6293-14B8738B7804}"/>
    <pc:docChg chg="modSld">
      <pc:chgData name="Julien Oudot" userId="S::juoudot@microsoft.com::99bde40c-514b-407a-bb5c-94539a1a1a4b" providerId="AD" clId="Web-{6A81516F-8EA5-4DC7-6293-14B8738B7804}" dt="2019-11-22T15:51:02.986" v="20" actId="14100"/>
      <pc:docMkLst>
        <pc:docMk/>
      </pc:docMkLst>
      <pc:sldChg chg="modSp">
        <pc:chgData name="Julien Oudot" userId="S::juoudot@microsoft.com::99bde40c-514b-407a-bb5c-94539a1a1a4b" providerId="AD" clId="Web-{6A81516F-8EA5-4DC7-6293-14B8738B7804}" dt="2019-11-22T15:49:25.360" v="8" actId="20577"/>
        <pc:sldMkLst>
          <pc:docMk/>
          <pc:sldMk cId="2715238886" sldId="285"/>
        </pc:sldMkLst>
        <pc:spChg chg="mod">
          <ac:chgData name="Julien Oudot" userId="S::juoudot@microsoft.com::99bde40c-514b-407a-bb5c-94539a1a1a4b" providerId="AD" clId="Web-{6A81516F-8EA5-4DC7-6293-14B8738B7804}" dt="2019-11-22T15:49:25.360" v="8" actId="20577"/>
          <ac:spMkLst>
            <pc:docMk/>
            <pc:sldMk cId="2715238886" sldId="285"/>
            <ac:spMk id="6" creationId="{00000000-0000-0000-0000-000000000000}"/>
          </ac:spMkLst>
        </pc:spChg>
      </pc:sldChg>
      <pc:sldChg chg="delSp modSp delAnim">
        <pc:chgData name="Julien Oudot" userId="S::juoudot@microsoft.com::99bde40c-514b-407a-bb5c-94539a1a1a4b" providerId="AD" clId="Web-{6A81516F-8EA5-4DC7-6293-14B8738B7804}" dt="2019-11-22T15:51:02.986" v="20" actId="14100"/>
        <pc:sldMkLst>
          <pc:docMk/>
          <pc:sldMk cId="1931439076" sldId="289"/>
        </pc:sldMkLst>
        <pc:spChg chg="mod">
          <ac:chgData name="Julien Oudot" userId="S::juoudot@microsoft.com::99bde40c-514b-407a-bb5c-94539a1a1a4b" providerId="AD" clId="Web-{6A81516F-8EA5-4DC7-6293-14B8738B7804}" dt="2019-11-22T15:50:41.376" v="15" actId="14100"/>
          <ac:spMkLst>
            <pc:docMk/>
            <pc:sldMk cId="1931439076" sldId="289"/>
            <ac:spMk id="40" creationId="{00000000-0000-0000-0000-000000000000}"/>
          </ac:spMkLst>
        </pc:spChg>
        <pc:grpChg chg="mod">
          <ac:chgData name="Julien Oudot" userId="S::juoudot@microsoft.com::99bde40c-514b-407a-bb5c-94539a1a1a4b" providerId="AD" clId="Web-{6A81516F-8EA5-4DC7-6293-14B8738B7804}" dt="2019-11-22T15:51:02.986" v="20" actId="14100"/>
          <ac:grpSpMkLst>
            <pc:docMk/>
            <pc:sldMk cId="1931439076" sldId="289"/>
            <ac:grpSpMk id="5" creationId="{00000000-0000-0000-0000-000000000000}"/>
          </ac:grpSpMkLst>
        </pc:grpChg>
        <pc:grpChg chg="mod">
          <ac:chgData name="Julien Oudot" userId="S::juoudot@microsoft.com::99bde40c-514b-407a-bb5c-94539a1a1a4b" providerId="AD" clId="Web-{6A81516F-8EA5-4DC7-6293-14B8738B7804}" dt="2019-11-22T15:50:57.064" v="18" actId="1076"/>
          <ac:grpSpMkLst>
            <pc:docMk/>
            <pc:sldMk cId="1931439076" sldId="289"/>
            <ac:grpSpMk id="24" creationId="{00000000-0000-0000-0000-000000000000}"/>
          </ac:grpSpMkLst>
        </pc:grpChg>
        <pc:grpChg chg="mod">
          <ac:chgData name="Julien Oudot" userId="S::juoudot@microsoft.com::99bde40c-514b-407a-bb5c-94539a1a1a4b" providerId="AD" clId="Web-{6A81516F-8EA5-4DC7-6293-14B8738B7804}" dt="2019-11-22T15:50:23.267" v="11" actId="1076"/>
          <ac:grpSpMkLst>
            <pc:docMk/>
            <pc:sldMk cId="1931439076" sldId="289"/>
            <ac:grpSpMk id="27" creationId="{00000000-0000-0000-0000-000000000000}"/>
          </ac:grpSpMkLst>
        </pc:grpChg>
        <pc:grpChg chg="mod">
          <ac:chgData name="Julien Oudot" userId="S::juoudot@microsoft.com::99bde40c-514b-407a-bb5c-94539a1a1a4b" providerId="AD" clId="Web-{6A81516F-8EA5-4DC7-6293-14B8738B7804}" dt="2019-11-22T15:50:26.860" v="12" actId="1076"/>
          <ac:grpSpMkLst>
            <pc:docMk/>
            <pc:sldMk cId="1931439076" sldId="289"/>
            <ac:grpSpMk id="30" creationId="{00000000-0000-0000-0000-000000000000}"/>
          </ac:grpSpMkLst>
        </pc:grpChg>
        <pc:picChg chg="mod">
          <ac:chgData name="Julien Oudot" userId="S::juoudot@microsoft.com::99bde40c-514b-407a-bb5c-94539a1a1a4b" providerId="AD" clId="Web-{6A81516F-8EA5-4DC7-6293-14B8738B7804}" dt="2019-11-22T15:50:52.095" v="16" actId="1076"/>
          <ac:picMkLst>
            <pc:docMk/>
            <pc:sldMk cId="1931439076" sldId="289"/>
            <ac:picMk id="33" creationId="{00000000-0000-0000-0000-000000000000}"/>
          </ac:picMkLst>
        </pc:picChg>
        <pc:picChg chg="del">
          <ac:chgData name="Julien Oudot" userId="S::juoudot@microsoft.com::99bde40c-514b-407a-bb5c-94539a1a1a4b" providerId="AD" clId="Web-{6A81516F-8EA5-4DC7-6293-14B8738B7804}" dt="2019-11-22T15:50:59.032" v="19"/>
          <ac:picMkLst>
            <pc:docMk/>
            <pc:sldMk cId="1931439076" sldId="289"/>
            <ac:picMk id="58" creationId="{00000000-0000-0000-0000-000000000000}"/>
          </ac:picMkLst>
        </pc:picChg>
        <pc:picChg chg="mod">
          <ac:chgData name="Julien Oudot" userId="S::juoudot@microsoft.com::99bde40c-514b-407a-bb5c-94539a1a1a4b" providerId="AD" clId="Web-{6A81516F-8EA5-4DC7-6293-14B8738B7804}" dt="2019-11-22T15:50:54.782" v="17" actId="1076"/>
          <ac:picMkLst>
            <pc:docMk/>
            <pc:sldMk cId="1931439076" sldId="289"/>
            <ac:picMk id="59" creationId="{00000000-0000-0000-0000-000000000000}"/>
          </ac:picMkLst>
        </pc:picChg>
        <pc:cxnChg chg="mod">
          <ac:chgData name="Julien Oudot" userId="S::juoudot@microsoft.com::99bde40c-514b-407a-bb5c-94539a1a1a4b" providerId="AD" clId="Web-{6A81516F-8EA5-4DC7-6293-14B8738B7804}" dt="2019-11-22T15:50:23.267" v="11" actId="1076"/>
          <ac:cxnSpMkLst>
            <pc:docMk/>
            <pc:sldMk cId="1931439076" sldId="289"/>
            <ac:cxnSpMk id="44" creationId="{00000000-0000-0000-0000-000000000000}"/>
          </ac:cxnSpMkLst>
        </pc:cxnChg>
      </pc:sldChg>
    </pc:docChg>
  </pc:docChgLst>
  <pc:docChgLst>
    <pc:chgData name="Nikola Ivetic" userId="S::niivetic@microsoft.com::d96406a9-aa4a-49a2-ac93-427fede85084" providerId="AD" clId="Web-{6AFE0196-ED52-FAB8-6F3C-ED3190C52740}"/>
    <pc:docChg chg="modSld">
      <pc:chgData name="Nikola Ivetic" userId="S::niivetic@microsoft.com::d96406a9-aa4a-49a2-ac93-427fede85084" providerId="AD" clId="Web-{6AFE0196-ED52-FAB8-6F3C-ED3190C52740}" dt="2021-08-17T14:06:08.657" v="8" actId="20577"/>
      <pc:docMkLst>
        <pc:docMk/>
      </pc:docMkLst>
      <pc:sldChg chg="modSp">
        <pc:chgData name="Nikola Ivetic" userId="S::niivetic@microsoft.com::d96406a9-aa4a-49a2-ac93-427fede85084" providerId="AD" clId="Web-{6AFE0196-ED52-FAB8-6F3C-ED3190C52740}" dt="2021-08-17T14:05:44" v="5" actId="20577"/>
        <pc:sldMkLst>
          <pc:docMk/>
          <pc:sldMk cId="265834375" sldId="312"/>
        </pc:sldMkLst>
        <pc:spChg chg="mod">
          <ac:chgData name="Nikola Ivetic" userId="S::niivetic@microsoft.com::d96406a9-aa4a-49a2-ac93-427fede85084" providerId="AD" clId="Web-{6AFE0196-ED52-FAB8-6F3C-ED3190C52740}" dt="2021-08-17T14:05:44" v="5" actId="20577"/>
          <ac:spMkLst>
            <pc:docMk/>
            <pc:sldMk cId="265834375" sldId="312"/>
            <ac:spMk id="4" creationId="{00000000-0000-0000-0000-000000000000}"/>
          </ac:spMkLst>
        </pc:spChg>
      </pc:sldChg>
      <pc:sldChg chg="modSp">
        <pc:chgData name="Nikola Ivetic" userId="S::niivetic@microsoft.com::d96406a9-aa4a-49a2-ac93-427fede85084" providerId="AD" clId="Web-{6AFE0196-ED52-FAB8-6F3C-ED3190C52740}" dt="2021-08-17T14:06:08.657" v="8" actId="20577"/>
        <pc:sldMkLst>
          <pc:docMk/>
          <pc:sldMk cId="1406138147" sldId="313"/>
        </pc:sldMkLst>
        <pc:spChg chg="mod">
          <ac:chgData name="Nikola Ivetic" userId="S::niivetic@microsoft.com::d96406a9-aa4a-49a2-ac93-427fede85084" providerId="AD" clId="Web-{6AFE0196-ED52-FAB8-6F3C-ED3190C52740}" dt="2021-08-17T14:06:08.657" v="8" actId="20577"/>
          <ac:spMkLst>
            <pc:docMk/>
            <pc:sldMk cId="1406138147" sldId="313"/>
            <ac:spMk id="4" creationId="{00000000-0000-0000-0000-000000000000}"/>
          </ac:spMkLst>
        </pc:spChg>
      </pc:sldChg>
    </pc:docChg>
  </pc:docChgLst>
  <pc:docChgLst>
    <pc:chgData name="Lou Blick" userId="a186491b-bfa1-48d3-978b-324531351867" providerId="ADAL" clId="{1ADC169C-E3A3-47FD-BCF4-8A0843F8FD30}"/>
    <pc:docChg chg="undo redo custSel addSld delSld modSld sldOrd modMainMaster">
      <pc:chgData name="Lou Blick" userId="a186491b-bfa1-48d3-978b-324531351867" providerId="ADAL" clId="{1ADC169C-E3A3-47FD-BCF4-8A0843F8FD30}" dt="2023-06-07T21:20:29.281" v="2765" actId="20577"/>
      <pc:docMkLst>
        <pc:docMk/>
      </pc:docMkLst>
      <pc:sldChg chg="modSp mod">
        <pc:chgData name="Lou Blick" userId="a186491b-bfa1-48d3-978b-324531351867" providerId="ADAL" clId="{1ADC169C-E3A3-47FD-BCF4-8A0843F8FD30}" dt="2023-06-05T14:26:58.065" v="39" actId="20577"/>
        <pc:sldMkLst>
          <pc:docMk/>
          <pc:sldMk cId="1325058836" sldId="256"/>
        </pc:sldMkLst>
        <pc:spChg chg="mod">
          <ac:chgData name="Lou Blick" userId="a186491b-bfa1-48d3-978b-324531351867" providerId="ADAL" clId="{1ADC169C-E3A3-47FD-BCF4-8A0843F8FD30}" dt="2023-06-05T14:26:58.065" v="39" actId="20577"/>
          <ac:spMkLst>
            <pc:docMk/>
            <pc:sldMk cId="1325058836" sldId="256"/>
            <ac:spMk id="6" creationId="{00000000-0000-0000-0000-000000000000}"/>
          </ac:spMkLst>
        </pc:spChg>
      </pc:sldChg>
      <pc:sldChg chg="ord">
        <pc:chgData name="Lou Blick" userId="a186491b-bfa1-48d3-978b-324531351867" providerId="ADAL" clId="{1ADC169C-E3A3-47FD-BCF4-8A0843F8FD30}" dt="2023-06-06T14:41:38.870" v="336"/>
        <pc:sldMkLst>
          <pc:docMk/>
          <pc:sldMk cId="1076368552" sldId="257"/>
        </pc:sldMkLst>
      </pc:sldChg>
      <pc:sldChg chg="modSp mod">
        <pc:chgData name="Lou Blick" userId="a186491b-bfa1-48d3-978b-324531351867" providerId="ADAL" clId="{1ADC169C-E3A3-47FD-BCF4-8A0843F8FD30}" dt="2023-06-06T14:44:48.104" v="427" actId="20577"/>
        <pc:sldMkLst>
          <pc:docMk/>
          <pc:sldMk cId="3581938780" sldId="260"/>
        </pc:sldMkLst>
        <pc:spChg chg="mod">
          <ac:chgData name="Lou Blick" userId="a186491b-bfa1-48d3-978b-324531351867" providerId="ADAL" clId="{1ADC169C-E3A3-47FD-BCF4-8A0843F8FD30}" dt="2023-06-06T14:42:14.345" v="338" actId="113"/>
          <ac:spMkLst>
            <pc:docMk/>
            <pc:sldMk cId="3581938780" sldId="260"/>
            <ac:spMk id="2" creationId="{00000000-0000-0000-0000-000000000000}"/>
          </ac:spMkLst>
        </pc:spChg>
        <pc:spChg chg="mod">
          <ac:chgData name="Lou Blick" userId="a186491b-bfa1-48d3-978b-324531351867" providerId="ADAL" clId="{1ADC169C-E3A3-47FD-BCF4-8A0843F8FD30}" dt="2023-06-06T14:44:48.104" v="427" actId="20577"/>
          <ac:spMkLst>
            <pc:docMk/>
            <pc:sldMk cId="3581938780" sldId="260"/>
            <ac:spMk id="3" creationId="{00000000-0000-0000-0000-000000000000}"/>
          </ac:spMkLst>
        </pc:spChg>
      </pc:sldChg>
      <pc:sldChg chg="del">
        <pc:chgData name="Lou Blick" userId="a186491b-bfa1-48d3-978b-324531351867" providerId="ADAL" clId="{1ADC169C-E3A3-47FD-BCF4-8A0843F8FD30}" dt="2023-06-06T15:07:57.005" v="770" actId="47"/>
        <pc:sldMkLst>
          <pc:docMk/>
          <pc:sldMk cId="3931961460" sldId="261"/>
        </pc:sldMkLst>
      </pc:sldChg>
      <pc:sldChg chg="del">
        <pc:chgData name="Lou Blick" userId="a186491b-bfa1-48d3-978b-324531351867" providerId="ADAL" clId="{1ADC169C-E3A3-47FD-BCF4-8A0843F8FD30}" dt="2023-06-06T15:07:57.005" v="770" actId="47"/>
        <pc:sldMkLst>
          <pc:docMk/>
          <pc:sldMk cId="24176603" sldId="288"/>
        </pc:sldMkLst>
      </pc:sldChg>
      <pc:sldChg chg="del">
        <pc:chgData name="Lou Blick" userId="a186491b-bfa1-48d3-978b-324531351867" providerId="ADAL" clId="{1ADC169C-E3A3-47FD-BCF4-8A0843F8FD30}" dt="2023-06-06T15:07:57.005" v="770" actId="47"/>
        <pc:sldMkLst>
          <pc:docMk/>
          <pc:sldMk cId="540406654" sldId="292"/>
        </pc:sldMkLst>
      </pc:sldChg>
      <pc:sldChg chg="del">
        <pc:chgData name="Lou Blick" userId="a186491b-bfa1-48d3-978b-324531351867" providerId="ADAL" clId="{1ADC169C-E3A3-47FD-BCF4-8A0843F8FD30}" dt="2023-06-06T15:07:57.005" v="770" actId="47"/>
        <pc:sldMkLst>
          <pc:docMk/>
          <pc:sldMk cId="1421768149" sldId="295"/>
        </pc:sldMkLst>
      </pc:sldChg>
      <pc:sldChg chg="del">
        <pc:chgData name="Lou Blick" userId="a186491b-bfa1-48d3-978b-324531351867" providerId="ADAL" clId="{1ADC169C-E3A3-47FD-BCF4-8A0843F8FD30}" dt="2023-06-06T15:07:57.005" v="770" actId="47"/>
        <pc:sldMkLst>
          <pc:docMk/>
          <pc:sldMk cId="1569369656" sldId="298"/>
        </pc:sldMkLst>
      </pc:sldChg>
      <pc:sldChg chg="del">
        <pc:chgData name="Lou Blick" userId="a186491b-bfa1-48d3-978b-324531351867" providerId="ADAL" clId="{1ADC169C-E3A3-47FD-BCF4-8A0843F8FD30}" dt="2023-06-06T15:07:57.005" v="770" actId="47"/>
        <pc:sldMkLst>
          <pc:docMk/>
          <pc:sldMk cId="1775561433" sldId="300"/>
        </pc:sldMkLst>
      </pc:sldChg>
      <pc:sldChg chg="delSp modSp mod delAnim modNotesTx">
        <pc:chgData name="Lou Blick" userId="a186491b-bfa1-48d3-978b-324531351867" providerId="ADAL" clId="{1ADC169C-E3A3-47FD-BCF4-8A0843F8FD30}" dt="2023-06-07T13:21:36.464" v="2691" actId="6549"/>
        <pc:sldMkLst>
          <pc:docMk/>
          <pc:sldMk cId="265834375" sldId="312"/>
        </pc:sldMkLst>
        <pc:spChg chg="mod">
          <ac:chgData name="Lou Blick" userId="a186491b-bfa1-48d3-978b-324531351867" providerId="ADAL" clId="{1ADC169C-E3A3-47FD-BCF4-8A0843F8FD30}" dt="2023-06-06T15:09:29.143" v="795" actId="108"/>
          <ac:spMkLst>
            <pc:docMk/>
            <pc:sldMk cId="265834375" sldId="312"/>
            <ac:spMk id="2" creationId="{00000000-0000-0000-0000-000000000000}"/>
          </ac:spMkLst>
        </pc:spChg>
        <pc:spChg chg="mod">
          <ac:chgData name="Lou Blick" userId="a186491b-bfa1-48d3-978b-324531351867" providerId="ADAL" clId="{1ADC169C-E3A3-47FD-BCF4-8A0843F8FD30}" dt="2023-06-06T15:07:43.468" v="769" actId="20577"/>
          <ac:spMkLst>
            <pc:docMk/>
            <pc:sldMk cId="265834375" sldId="312"/>
            <ac:spMk id="4" creationId="{00000000-0000-0000-0000-000000000000}"/>
          </ac:spMkLst>
        </pc:spChg>
        <pc:picChg chg="del">
          <ac:chgData name="Lou Blick" userId="a186491b-bfa1-48d3-978b-324531351867" providerId="ADAL" clId="{1ADC169C-E3A3-47FD-BCF4-8A0843F8FD30}" dt="2023-06-06T14:53:14.894" v="530" actId="478"/>
          <ac:picMkLst>
            <pc:docMk/>
            <pc:sldMk cId="265834375" sldId="312"/>
            <ac:picMk id="6" creationId="{00000000-0000-0000-0000-000000000000}"/>
          </ac:picMkLst>
        </pc:picChg>
      </pc:sldChg>
      <pc:sldChg chg="del">
        <pc:chgData name="Lou Blick" userId="a186491b-bfa1-48d3-978b-324531351867" providerId="ADAL" clId="{1ADC169C-E3A3-47FD-BCF4-8A0843F8FD30}" dt="2023-06-06T15:07:57.005" v="770" actId="47"/>
        <pc:sldMkLst>
          <pc:docMk/>
          <pc:sldMk cId="1406138147" sldId="313"/>
        </pc:sldMkLst>
      </pc:sldChg>
      <pc:sldChg chg="del">
        <pc:chgData name="Lou Blick" userId="a186491b-bfa1-48d3-978b-324531351867" providerId="ADAL" clId="{1ADC169C-E3A3-47FD-BCF4-8A0843F8FD30}" dt="2023-06-06T15:07:57.005" v="770" actId="47"/>
        <pc:sldMkLst>
          <pc:docMk/>
          <pc:sldMk cId="1748244157" sldId="314"/>
        </pc:sldMkLst>
      </pc:sldChg>
      <pc:sldChg chg="modSp mod">
        <pc:chgData name="Lou Blick" userId="a186491b-bfa1-48d3-978b-324531351867" providerId="ADAL" clId="{1ADC169C-E3A3-47FD-BCF4-8A0843F8FD30}" dt="2023-06-07T21:20:29.281" v="2765" actId="20577"/>
        <pc:sldMkLst>
          <pc:docMk/>
          <pc:sldMk cId="2188786625" sldId="360"/>
        </pc:sldMkLst>
        <pc:spChg chg="mod">
          <ac:chgData name="Lou Blick" userId="a186491b-bfa1-48d3-978b-324531351867" providerId="ADAL" clId="{1ADC169C-E3A3-47FD-BCF4-8A0843F8FD30}" dt="2023-06-07T21:20:29.281" v="2765" actId="20577"/>
          <ac:spMkLst>
            <pc:docMk/>
            <pc:sldMk cId="2188786625" sldId="360"/>
            <ac:spMk id="4" creationId="{DC83957E-F060-4856-8FF7-361888EDAD3F}"/>
          </ac:spMkLst>
        </pc:spChg>
        <pc:spChg chg="mod">
          <ac:chgData name="Lou Blick" userId="a186491b-bfa1-48d3-978b-324531351867" providerId="ADAL" clId="{1ADC169C-E3A3-47FD-BCF4-8A0843F8FD30}" dt="2023-06-06T14:42:20.478" v="339" actId="113"/>
          <ac:spMkLst>
            <pc:docMk/>
            <pc:sldMk cId="2188786625" sldId="360"/>
            <ac:spMk id="8" creationId="{216EF961-8DC2-4694-9929-CDBCF35F064A}"/>
          </ac:spMkLst>
        </pc:spChg>
        <pc:picChg chg="mod">
          <ac:chgData name="Lou Blick" userId="a186491b-bfa1-48d3-978b-324531351867" providerId="ADAL" clId="{1ADC169C-E3A3-47FD-BCF4-8A0843F8FD30}" dt="2023-06-06T14:39:42.983" v="332" actId="14100"/>
          <ac:picMkLst>
            <pc:docMk/>
            <pc:sldMk cId="2188786625" sldId="360"/>
            <ac:picMk id="6" creationId="{D99596EA-7FC3-4724-8866-A83C2206B2E3}"/>
          </ac:picMkLst>
        </pc:picChg>
      </pc:sldChg>
      <pc:sldChg chg="modSp new mod ord">
        <pc:chgData name="Lou Blick" userId="a186491b-bfa1-48d3-978b-324531351867" providerId="ADAL" clId="{1ADC169C-E3A3-47FD-BCF4-8A0843F8FD30}" dt="2023-06-06T15:33:59.115" v="1307" actId="20577"/>
        <pc:sldMkLst>
          <pc:docMk/>
          <pc:sldMk cId="2234793953" sldId="361"/>
        </pc:sldMkLst>
        <pc:spChg chg="mod">
          <ac:chgData name="Lou Blick" userId="a186491b-bfa1-48d3-978b-324531351867" providerId="ADAL" clId="{1ADC169C-E3A3-47FD-BCF4-8A0843F8FD30}" dt="2023-06-06T15:33:59.115" v="1307" actId="20577"/>
          <ac:spMkLst>
            <pc:docMk/>
            <pc:sldMk cId="2234793953" sldId="361"/>
            <ac:spMk id="2" creationId="{F0BA8ABD-45E5-D692-FB53-8EC4F004B448}"/>
          </ac:spMkLst>
        </pc:spChg>
        <pc:spChg chg="mod">
          <ac:chgData name="Lou Blick" userId="a186491b-bfa1-48d3-978b-324531351867" providerId="ADAL" clId="{1ADC169C-E3A3-47FD-BCF4-8A0843F8FD30}" dt="2023-06-06T15:22:01.237" v="858"/>
          <ac:spMkLst>
            <pc:docMk/>
            <pc:sldMk cId="2234793953" sldId="361"/>
            <ac:spMk id="3" creationId="{9E009D71-0A77-A78D-0581-9D61FFA72E89}"/>
          </ac:spMkLst>
        </pc:spChg>
      </pc:sldChg>
      <pc:sldChg chg="new del">
        <pc:chgData name="Lou Blick" userId="a186491b-bfa1-48d3-978b-324531351867" providerId="ADAL" clId="{1ADC169C-E3A3-47FD-BCF4-8A0843F8FD30}" dt="2023-06-06T15:15:29.922" v="827" actId="2696"/>
        <pc:sldMkLst>
          <pc:docMk/>
          <pc:sldMk cId="3019647161" sldId="361"/>
        </pc:sldMkLst>
      </pc:sldChg>
      <pc:sldChg chg="modSp new del mod">
        <pc:chgData name="Lou Blick" userId="a186491b-bfa1-48d3-978b-324531351867" providerId="ADAL" clId="{1ADC169C-E3A3-47FD-BCF4-8A0843F8FD30}" dt="2023-06-06T15:15:10.041" v="825" actId="2696"/>
        <pc:sldMkLst>
          <pc:docMk/>
          <pc:sldMk cId="4015594030" sldId="361"/>
        </pc:sldMkLst>
        <pc:spChg chg="mod">
          <ac:chgData name="Lou Blick" userId="a186491b-bfa1-48d3-978b-324531351867" providerId="ADAL" clId="{1ADC169C-E3A3-47FD-BCF4-8A0843F8FD30}" dt="2023-06-06T15:09:44.015" v="796" actId="108"/>
          <ac:spMkLst>
            <pc:docMk/>
            <pc:sldMk cId="4015594030" sldId="361"/>
            <ac:spMk id="2" creationId="{6410733F-74DE-7049-4E0B-976B89EE0F5D}"/>
          </ac:spMkLst>
        </pc:spChg>
        <pc:spChg chg="mod">
          <ac:chgData name="Lou Blick" userId="a186491b-bfa1-48d3-978b-324531351867" providerId="ADAL" clId="{1ADC169C-E3A3-47FD-BCF4-8A0843F8FD30}" dt="2023-06-06T15:09:56.546" v="798" actId="255"/>
          <ac:spMkLst>
            <pc:docMk/>
            <pc:sldMk cId="4015594030" sldId="361"/>
            <ac:spMk id="3" creationId="{1C804079-E378-9FFE-BF17-7A218A89B03E}"/>
          </ac:spMkLst>
        </pc:spChg>
      </pc:sldChg>
      <pc:sldChg chg="modSp new mod">
        <pc:chgData name="Lou Blick" userId="a186491b-bfa1-48d3-978b-324531351867" providerId="ADAL" clId="{1ADC169C-E3A3-47FD-BCF4-8A0843F8FD30}" dt="2023-06-07T13:13:20.666" v="2370" actId="20577"/>
        <pc:sldMkLst>
          <pc:docMk/>
          <pc:sldMk cId="892899457" sldId="362"/>
        </pc:sldMkLst>
        <pc:spChg chg="mod">
          <ac:chgData name="Lou Blick" userId="a186491b-bfa1-48d3-978b-324531351867" providerId="ADAL" clId="{1ADC169C-E3A3-47FD-BCF4-8A0843F8FD30}" dt="2023-06-07T13:13:20.666" v="2370" actId="20577"/>
          <ac:spMkLst>
            <pc:docMk/>
            <pc:sldMk cId="892899457" sldId="362"/>
            <ac:spMk id="2" creationId="{66BADE51-E8DF-7F2F-60EA-774EFAC745CA}"/>
          </ac:spMkLst>
        </pc:spChg>
        <pc:spChg chg="mod">
          <ac:chgData name="Lou Blick" userId="a186491b-bfa1-48d3-978b-324531351867" providerId="ADAL" clId="{1ADC169C-E3A3-47FD-BCF4-8A0843F8FD30}" dt="2023-06-06T18:00:03.378" v="1751" actId="20577"/>
          <ac:spMkLst>
            <pc:docMk/>
            <pc:sldMk cId="892899457" sldId="362"/>
            <ac:spMk id="3" creationId="{A8818389-A1B9-AD64-AFC6-17A5C6F4050D}"/>
          </ac:spMkLst>
        </pc:spChg>
      </pc:sldChg>
      <pc:sldChg chg="new del">
        <pc:chgData name="Lou Blick" userId="a186491b-bfa1-48d3-978b-324531351867" providerId="ADAL" clId="{1ADC169C-E3A3-47FD-BCF4-8A0843F8FD30}" dt="2023-06-06T15:22:57.252" v="865" actId="2696"/>
        <pc:sldMkLst>
          <pc:docMk/>
          <pc:sldMk cId="4117134132" sldId="362"/>
        </pc:sldMkLst>
      </pc:sldChg>
      <pc:sldChg chg="modSp add mod modNotesTx">
        <pc:chgData name="Lou Blick" userId="a186491b-bfa1-48d3-978b-324531351867" providerId="ADAL" clId="{1ADC169C-E3A3-47FD-BCF4-8A0843F8FD30}" dt="2023-06-07T13:34:06.725" v="2729" actId="20577"/>
        <pc:sldMkLst>
          <pc:docMk/>
          <pc:sldMk cId="230735306" sldId="363"/>
        </pc:sldMkLst>
        <pc:spChg chg="mod">
          <ac:chgData name="Lou Blick" userId="a186491b-bfa1-48d3-978b-324531351867" providerId="ADAL" clId="{1ADC169C-E3A3-47FD-BCF4-8A0843F8FD30}" dt="2023-06-07T13:34:06.725" v="2729" actId="20577"/>
          <ac:spMkLst>
            <pc:docMk/>
            <pc:sldMk cId="230735306" sldId="363"/>
            <ac:spMk id="2" creationId="{66BADE51-E8DF-7F2F-60EA-774EFAC745CA}"/>
          </ac:spMkLst>
        </pc:spChg>
        <pc:spChg chg="mod">
          <ac:chgData name="Lou Blick" userId="a186491b-bfa1-48d3-978b-324531351867" providerId="ADAL" clId="{1ADC169C-E3A3-47FD-BCF4-8A0843F8FD30}" dt="2023-06-07T13:10:28.062" v="2238" actId="20577"/>
          <ac:spMkLst>
            <pc:docMk/>
            <pc:sldMk cId="230735306" sldId="363"/>
            <ac:spMk id="3" creationId="{A8818389-A1B9-AD64-AFC6-17A5C6F4050D}"/>
          </ac:spMkLst>
        </pc:spChg>
      </pc:sldChg>
      <pc:sldChg chg="modSp new mod">
        <pc:chgData name="Lou Blick" userId="a186491b-bfa1-48d3-978b-324531351867" providerId="ADAL" clId="{1ADC169C-E3A3-47FD-BCF4-8A0843F8FD30}" dt="2023-06-07T13:37:31.452" v="2758" actId="20577"/>
        <pc:sldMkLst>
          <pc:docMk/>
          <pc:sldMk cId="481583742" sldId="364"/>
        </pc:sldMkLst>
        <pc:spChg chg="mod">
          <ac:chgData name="Lou Blick" userId="a186491b-bfa1-48d3-978b-324531351867" providerId="ADAL" clId="{1ADC169C-E3A3-47FD-BCF4-8A0843F8FD30}" dt="2023-06-07T13:37:31.452" v="2758" actId="20577"/>
          <ac:spMkLst>
            <pc:docMk/>
            <pc:sldMk cId="481583742" sldId="364"/>
            <ac:spMk id="2" creationId="{B98D6AFC-9B53-B965-83B0-C10485DD915B}"/>
          </ac:spMkLst>
        </pc:spChg>
      </pc:sldChg>
      <pc:sldChg chg="modSp new mod">
        <pc:chgData name="Lou Blick" userId="a186491b-bfa1-48d3-978b-324531351867" providerId="ADAL" clId="{1ADC169C-E3A3-47FD-BCF4-8A0843F8FD30}" dt="2023-06-07T13:44:07.889" v="2761" actId="20577"/>
        <pc:sldMkLst>
          <pc:docMk/>
          <pc:sldMk cId="575995281" sldId="365"/>
        </pc:sldMkLst>
        <pc:spChg chg="mod">
          <ac:chgData name="Lou Blick" userId="a186491b-bfa1-48d3-978b-324531351867" providerId="ADAL" clId="{1ADC169C-E3A3-47FD-BCF4-8A0843F8FD30}" dt="2023-06-07T13:44:07.889" v="2761" actId="20577"/>
          <ac:spMkLst>
            <pc:docMk/>
            <pc:sldMk cId="575995281" sldId="365"/>
            <ac:spMk id="3" creationId="{86A22A99-64A9-4D2E-1D95-CA53E67F0852}"/>
          </ac:spMkLst>
        </pc:spChg>
      </pc:sldChg>
      <pc:sldMasterChg chg="modSldLayout">
        <pc:chgData name="Lou Blick" userId="a186491b-bfa1-48d3-978b-324531351867" providerId="ADAL" clId="{1ADC169C-E3A3-47FD-BCF4-8A0843F8FD30}" dt="2023-06-06T15:25:12.509" v="926" actId="14100"/>
        <pc:sldMasterMkLst>
          <pc:docMk/>
          <pc:sldMasterMk cId="1790270825" sldId="2147484082"/>
        </pc:sldMasterMkLst>
        <pc:sldLayoutChg chg="modSp">
          <pc:chgData name="Lou Blick" userId="a186491b-bfa1-48d3-978b-324531351867" providerId="ADAL" clId="{1ADC169C-E3A3-47FD-BCF4-8A0843F8FD30}" dt="2023-06-06T15:22:47.401" v="864" actId="12"/>
          <pc:sldLayoutMkLst>
            <pc:docMk/>
            <pc:sldMasterMk cId="1790270825" sldId="2147484082"/>
            <pc:sldLayoutMk cId="2174816850" sldId="2147484087"/>
          </pc:sldLayoutMkLst>
          <pc:spChg chg="mod">
            <ac:chgData name="Lou Blick" userId="a186491b-bfa1-48d3-978b-324531351867" providerId="ADAL" clId="{1ADC169C-E3A3-47FD-BCF4-8A0843F8FD30}" dt="2023-06-06T15:10:20.711" v="799" actId="207"/>
            <ac:spMkLst>
              <pc:docMk/>
              <pc:sldMasterMk cId="1790270825" sldId="2147484082"/>
              <pc:sldLayoutMk cId="2174816850" sldId="2147484087"/>
              <ac:spMk id="2" creationId="{00000000-0000-0000-0000-000000000000}"/>
            </ac:spMkLst>
          </pc:spChg>
          <pc:spChg chg="mod">
            <ac:chgData name="Lou Blick" userId="a186491b-bfa1-48d3-978b-324531351867" providerId="ADAL" clId="{1ADC169C-E3A3-47FD-BCF4-8A0843F8FD30}" dt="2023-06-06T15:22:47.401" v="864" actId="12"/>
            <ac:spMkLst>
              <pc:docMk/>
              <pc:sldMasterMk cId="1790270825" sldId="2147484082"/>
              <pc:sldLayoutMk cId="2174816850" sldId="2147484087"/>
              <ac:spMk id="6" creationId="{00000000-0000-0000-0000-000000000000}"/>
            </ac:spMkLst>
          </pc:spChg>
        </pc:sldLayoutChg>
        <pc:sldLayoutChg chg="modSp mod">
          <pc:chgData name="Lou Blick" userId="a186491b-bfa1-48d3-978b-324531351867" providerId="ADAL" clId="{1ADC169C-E3A3-47FD-BCF4-8A0843F8FD30}" dt="2023-06-06T15:25:12.509" v="926" actId="14100"/>
          <pc:sldLayoutMkLst>
            <pc:docMk/>
            <pc:sldMasterMk cId="1790270825" sldId="2147484082"/>
            <pc:sldLayoutMk cId="2229941979" sldId="2147484107"/>
          </pc:sldLayoutMkLst>
          <pc:spChg chg="mod">
            <ac:chgData name="Lou Blick" userId="a186491b-bfa1-48d3-978b-324531351867" providerId="ADAL" clId="{1ADC169C-E3A3-47FD-BCF4-8A0843F8FD30}" dt="2023-06-06T15:25:12.509" v="926" actId="14100"/>
            <ac:spMkLst>
              <pc:docMk/>
              <pc:sldMasterMk cId="1790270825" sldId="2147484082"/>
              <pc:sldLayoutMk cId="2229941979" sldId="2147484107"/>
              <ac:spMk id="4" creationId="{00000000-0000-0000-0000-000000000000}"/>
            </ac:spMkLst>
          </pc:spChg>
          <pc:spChg chg="mod">
            <ac:chgData name="Lou Blick" userId="a186491b-bfa1-48d3-978b-324531351867" providerId="ADAL" clId="{1ADC169C-E3A3-47FD-BCF4-8A0843F8FD30}" dt="2023-06-06T15:17:20.539" v="841" actId="207"/>
            <ac:spMkLst>
              <pc:docMk/>
              <pc:sldMasterMk cId="1790270825" sldId="2147484082"/>
              <pc:sldLayoutMk cId="2229941979" sldId="2147484107"/>
              <ac:spMk id="6" creationId="{00000000-0000-0000-0000-000000000000}"/>
            </ac:spMkLst>
          </pc:spChg>
        </pc:sldLayoutChg>
      </pc:sldMasterChg>
    </pc:docChg>
  </pc:docChgLst>
  <pc:docChgLst>
    <pc:chgData name="Nikola Ivetic" userId="S::niivetic@microsoft.com::d96406a9-aa4a-49a2-ac93-427fede85084" providerId="AD" clId="Web-{ACA59958-6783-BF87-59DF-926A88DD1D16}"/>
    <pc:docChg chg="modSld">
      <pc:chgData name="Nikola Ivetic" userId="S::niivetic@microsoft.com::d96406a9-aa4a-49a2-ac93-427fede85084" providerId="AD" clId="Web-{ACA59958-6783-BF87-59DF-926A88DD1D16}" dt="2021-09-27T14:19:07.972" v="6"/>
      <pc:docMkLst>
        <pc:docMk/>
      </pc:docMkLst>
      <pc:sldChg chg="modSp">
        <pc:chgData name="Nikola Ivetic" userId="S::niivetic@microsoft.com::d96406a9-aa4a-49a2-ac93-427fede85084" providerId="AD" clId="Web-{ACA59958-6783-BF87-59DF-926A88DD1D16}" dt="2021-09-27T14:17:56.735" v="4" actId="20577"/>
        <pc:sldMkLst>
          <pc:docMk/>
          <pc:sldMk cId="3581938780" sldId="260"/>
        </pc:sldMkLst>
        <pc:spChg chg="mod">
          <ac:chgData name="Nikola Ivetic" userId="S::niivetic@microsoft.com::d96406a9-aa4a-49a2-ac93-427fede85084" providerId="AD" clId="Web-{ACA59958-6783-BF87-59DF-926A88DD1D16}" dt="2021-09-27T14:17:56.735" v="4" actId="20577"/>
          <ac:spMkLst>
            <pc:docMk/>
            <pc:sldMk cId="3581938780" sldId="260"/>
            <ac:spMk id="3" creationId="{00000000-0000-0000-0000-000000000000}"/>
          </ac:spMkLst>
        </pc:spChg>
      </pc:sldChg>
      <pc:sldChg chg="mod modShow">
        <pc:chgData name="Nikola Ivetic" userId="S::niivetic@microsoft.com::d96406a9-aa4a-49a2-ac93-427fede85084" providerId="AD" clId="Web-{ACA59958-6783-BF87-59DF-926A88DD1D16}" dt="2021-09-27T14:19:07.800" v="5"/>
        <pc:sldMkLst>
          <pc:docMk/>
          <pc:sldMk cId="1816533714" sldId="310"/>
        </pc:sldMkLst>
      </pc:sldChg>
      <pc:sldChg chg="mod modShow">
        <pc:chgData name="Nikola Ivetic" userId="S::niivetic@microsoft.com::d96406a9-aa4a-49a2-ac93-427fede85084" providerId="AD" clId="Web-{ACA59958-6783-BF87-59DF-926A88DD1D16}" dt="2021-09-27T14:19:07.972" v="6"/>
        <pc:sldMkLst>
          <pc:docMk/>
          <pc:sldMk cId="2097453526" sldId="311"/>
        </pc:sldMkLst>
      </pc:sldChg>
    </pc:docChg>
  </pc:docChgLst>
  <pc:docChgLst>
    <pc:chgData name="Randy Patterson" userId="4fedd50b-8402-4cd0-8610-8ddae6ed2e68" providerId="ADAL" clId="{2A50C1FC-899B-4F93-BE19-2BDB0BDD5B2E}"/>
    <pc:docChg chg="undo custSel modSld">
      <pc:chgData name="Randy Patterson" userId="4fedd50b-8402-4cd0-8610-8ddae6ed2e68" providerId="ADAL" clId="{2A50C1FC-899B-4F93-BE19-2BDB0BDD5B2E}" dt="2020-07-15T18:16:47.168" v="41" actId="20577"/>
      <pc:docMkLst>
        <pc:docMk/>
      </pc:docMkLst>
      <pc:sldChg chg="modNotesTx">
        <pc:chgData name="Randy Patterson" userId="4fedd50b-8402-4cd0-8610-8ddae6ed2e68" providerId="ADAL" clId="{2A50C1FC-899B-4F93-BE19-2BDB0BDD5B2E}" dt="2020-07-15T18:16:47.168" v="41" actId="20577"/>
        <pc:sldMkLst>
          <pc:docMk/>
          <pc:sldMk cId="1502990424" sldId="303"/>
        </pc:sldMkLst>
      </pc:sldChg>
      <pc:sldChg chg="modSp">
        <pc:chgData name="Randy Patterson" userId="4fedd50b-8402-4cd0-8610-8ddae6ed2e68" providerId="ADAL" clId="{2A50C1FC-899B-4F93-BE19-2BDB0BDD5B2E}" dt="2020-07-15T18:13:00.378" v="28" actId="20577"/>
        <pc:sldMkLst>
          <pc:docMk/>
          <pc:sldMk cId="164912553" sldId="359"/>
        </pc:sldMkLst>
        <pc:spChg chg="mod">
          <ac:chgData name="Randy Patterson" userId="4fedd50b-8402-4cd0-8610-8ddae6ed2e68" providerId="ADAL" clId="{2A50C1FC-899B-4F93-BE19-2BDB0BDD5B2E}" dt="2020-07-15T18:13:00.378" v="28" actId="20577"/>
          <ac:spMkLst>
            <pc:docMk/>
            <pc:sldMk cId="164912553" sldId="359"/>
            <ac:spMk id="4" creationId="{D0B99763-3B9C-4AFB-A95F-616141E644FE}"/>
          </ac:spMkLst>
        </pc:spChg>
      </pc:sldChg>
      <pc:sldChg chg="addSp delSp modSp">
        <pc:chgData name="Randy Patterson" userId="4fedd50b-8402-4cd0-8610-8ddae6ed2e68" providerId="ADAL" clId="{2A50C1FC-899B-4F93-BE19-2BDB0BDD5B2E}" dt="2020-07-15T18:10:34.992" v="3" actId="962"/>
        <pc:sldMkLst>
          <pc:docMk/>
          <pc:sldMk cId="2188786625" sldId="360"/>
        </pc:sldMkLst>
        <pc:spChg chg="add del mod">
          <ac:chgData name="Randy Patterson" userId="4fedd50b-8402-4cd0-8610-8ddae6ed2e68" providerId="ADAL" clId="{2A50C1FC-899B-4F93-BE19-2BDB0BDD5B2E}" dt="2020-07-15T18:10:31.487" v="1" actId="931"/>
          <ac:spMkLst>
            <pc:docMk/>
            <pc:sldMk cId="2188786625" sldId="360"/>
            <ac:spMk id="3" creationId="{134F9CD7-7114-4AF2-A060-631290D64FB0}"/>
          </ac:spMkLst>
        </pc:spChg>
        <pc:picChg chg="add mod">
          <ac:chgData name="Randy Patterson" userId="4fedd50b-8402-4cd0-8610-8ddae6ed2e68" providerId="ADAL" clId="{2A50C1FC-899B-4F93-BE19-2BDB0BDD5B2E}" dt="2020-07-15T18:10:34.992" v="3" actId="962"/>
          <ac:picMkLst>
            <pc:docMk/>
            <pc:sldMk cId="2188786625" sldId="360"/>
            <ac:picMk id="6" creationId="{D99596EA-7FC3-4724-8866-A83C2206B2E3}"/>
          </ac:picMkLst>
        </pc:picChg>
        <pc:picChg chg="del">
          <ac:chgData name="Randy Patterson" userId="4fedd50b-8402-4cd0-8610-8ddae6ed2e68" providerId="ADAL" clId="{2A50C1FC-899B-4F93-BE19-2BDB0BDD5B2E}" dt="2020-07-15T18:09:48.084" v="0" actId="478"/>
          <ac:picMkLst>
            <pc:docMk/>
            <pc:sldMk cId="2188786625" sldId="360"/>
            <ac:picMk id="7" creationId="{41C842A7-8905-4B51-84E3-1F6495978D42}"/>
          </ac:picMkLst>
        </pc:picChg>
      </pc:sldChg>
    </pc:docChg>
  </pc:docChgLst>
  <pc:docChgLst>
    <pc:chgData name="Lou Blick" userId="a186491b-bfa1-48d3-978b-324531351867" providerId="ADAL" clId="{E0A7F0CE-EC80-4722-B3EB-AD89F8DABC73}"/>
    <pc:docChg chg="undo custSel addSld delSld modSld sldOrd modMainMaster">
      <pc:chgData name="Lou Blick" userId="a186491b-bfa1-48d3-978b-324531351867" providerId="ADAL" clId="{E0A7F0CE-EC80-4722-B3EB-AD89F8DABC73}" dt="2023-06-05T14:18:13.472" v="1314" actId="20577"/>
      <pc:docMkLst>
        <pc:docMk/>
      </pc:docMkLst>
      <pc:sldChg chg="ord">
        <pc:chgData name="Lou Blick" userId="a186491b-bfa1-48d3-978b-324531351867" providerId="ADAL" clId="{E0A7F0CE-EC80-4722-B3EB-AD89F8DABC73}" dt="2023-06-05T12:29:49.793" v="823"/>
        <pc:sldMkLst>
          <pc:docMk/>
          <pc:sldMk cId="1076368552" sldId="257"/>
        </pc:sldMkLst>
      </pc:sldChg>
      <pc:sldChg chg="modSp mod">
        <pc:chgData name="Lou Blick" userId="a186491b-bfa1-48d3-978b-324531351867" providerId="ADAL" clId="{E0A7F0CE-EC80-4722-B3EB-AD89F8DABC73}" dt="2023-06-05T14:18:13.472" v="1314" actId="20577"/>
        <pc:sldMkLst>
          <pc:docMk/>
          <pc:sldMk cId="3581938780" sldId="260"/>
        </pc:sldMkLst>
        <pc:spChg chg="mod">
          <ac:chgData name="Lou Blick" userId="a186491b-bfa1-48d3-978b-324531351867" providerId="ADAL" clId="{E0A7F0CE-EC80-4722-B3EB-AD89F8DABC73}" dt="2023-06-01T16:40:22.415" v="183" actId="20577"/>
          <ac:spMkLst>
            <pc:docMk/>
            <pc:sldMk cId="3581938780" sldId="260"/>
            <ac:spMk id="2" creationId="{00000000-0000-0000-0000-000000000000}"/>
          </ac:spMkLst>
        </pc:spChg>
        <pc:spChg chg="mod">
          <ac:chgData name="Lou Blick" userId="a186491b-bfa1-48d3-978b-324531351867" providerId="ADAL" clId="{E0A7F0CE-EC80-4722-B3EB-AD89F8DABC73}" dt="2023-06-05T14:18:13.472" v="1314" actId="20577"/>
          <ac:spMkLst>
            <pc:docMk/>
            <pc:sldMk cId="3581938780" sldId="260"/>
            <ac:spMk id="3" creationId="{00000000-0000-0000-0000-000000000000}"/>
          </ac:spMkLst>
        </pc:spChg>
      </pc:sldChg>
      <pc:sldChg chg="modSp mod ord modShow">
        <pc:chgData name="Lou Blick" userId="a186491b-bfa1-48d3-978b-324531351867" providerId="ADAL" clId="{E0A7F0CE-EC80-4722-B3EB-AD89F8DABC73}" dt="2023-06-05T13:25:26.025" v="1083"/>
        <pc:sldMkLst>
          <pc:docMk/>
          <pc:sldMk cId="3931961460" sldId="261"/>
        </pc:sldMkLst>
        <pc:spChg chg="mod">
          <ac:chgData name="Lou Blick" userId="a186491b-bfa1-48d3-978b-324531351867" providerId="ADAL" clId="{E0A7F0CE-EC80-4722-B3EB-AD89F8DABC73}" dt="2023-06-01T16:49:03.711" v="309" actId="12"/>
          <ac:spMkLst>
            <pc:docMk/>
            <pc:sldMk cId="3931961460" sldId="261"/>
            <ac:spMk id="70" creationId="{00000000-0000-0000-0000-000000000000}"/>
          </ac:spMkLst>
        </pc:spChg>
      </pc:sldChg>
      <pc:sldChg chg="del">
        <pc:chgData name="Lou Blick" userId="a186491b-bfa1-48d3-978b-324531351867" providerId="ADAL" clId="{E0A7F0CE-EC80-4722-B3EB-AD89F8DABC73}" dt="2023-06-05T14:10:45.913" v="1281" actId="2696"/>
        <pc:sldMkLst>
          <pc:docMk/>
          <pc:sldMk cId="3319443803" sldId="269"/>
        </pc:sldMkLst>
      </pc:sldChg>
      <pc:sldChg chg="del">
        <pc:chgData name="Lou Blick" userId="a186491b-bfa1-48d3-978b-324531351867" providerId="ADAL" clId="{E0A7F0CE-EC80-4722-B3EB-AD89F8DABC73}" dt="2023-06-05T14:10:04.457" v="1278" actId="2696"/>
        <pc:sldMkLst>
          <pc:docMk/>
          <pc:sldMk cId="1533912898" sldId="271"/>
        </pc:sldMkLst>
      </pc:sldChg>
      <pc:sldChg chg="add del">
        <pc:chgData name="Lou Blick" userId="a186491b-bfa1-48d3-978b-324531351867" providerId="ADAL" clId="{E0A7F0CE-EC80-4722-B3EB-AD89F8DABC73}" dt="2023-06-05T14:12:50.202" v="1285" actId="2696"/>
        <pc:sldMkLst>
          <pc:docMk/>
          <pc:sldMk cId="1459201185" sldId="273"/>
        </pc:sldMkLst>
      </pc:sldChg>
      <pc:sldChg chg="modSp mod">
        <pc:chgData name="Lou Blick" userId="a186491b-bfa1-48d3-978b-324531351867" providerId="ADAL" clId="{E0A7F0CE-EC80-4722-B3EB-AD89F8DABC73}" dt="2023-06-05T12:29:14.638" v="819" actId="20577"/>
        <pc:sldMkLst>
          <pc:docMk/>
          <pc:sldMk cId="2715238886" sldId="285"/>
        </pc:sldMkLst>
        <pc:spChg chg="mod">
          <ac:chgData name="Lou Blick" userId="a186491b-bfa1-48d3-978b-324531351867" providerId="ADAL" clId="{E0A7F0CE-EC80-4722-B3EB-AD89F8DABC73}" dt="2023-06-05T12:29:14.638" v="819" actId="20577"/>
          <ac:spMkLst>
            <pc:docMk/>
            <pc:sldMk cId="2715238886" sldId="285"/>
            <ac:spMk id="6" creationId="{00000000-0000-0000-0000-000000000000}"/>
          </ac:spMkLst>
        </pc:spChg>
      </pc:sldChg>
      <pc:sldChg chg="ord">
        <pc:chgData name="Lou Blick" userId="a186491b-bfa1-48d3-978b-324531351867" providerId="ADAL" clId="{E0A7F0CE-EC80-4722-B3EB-AD89F8DABC73}" dt="2023-06-05T13:24:28.516" v="1079"/>
        <pc:sldMkLst>
          <pc:docMk/>
          <pc:sldMk cId="24176603" sldId="288"/>
        </pc:sldMkLst>
      </pc:sldChg>
      <pc:sldChg chg="del">
        <pc:chgData name="Lou Blick" userId="a186491b-bfa1-48d3-978b-324531351867" providerId="ADAL" clId="{E0A7F0CE-EC80-4722-B3EB-AD89F8DABC73}" dt="2023-06-05T14:12:43.834" v="1284" actId="2696"/>
        <pc:sldMkLst>
          <pc:docMk/>
          <pc:sldMk cId="1931439076" sldId="289"/>
        </pc:sldMkLst>
      </pc:sldChg>
      <pc:sldChg chg="modSp del mod ord">
        <pc:chgData name="Lou Blick" userId="a186491b-bfa1-48d3-978b-324531351867" providerId="ADAL" clId="{E0A7F0CE-EC80-4722-B3EB-AD89F8DABC73}" dt="2023-06-05T14:05:39.066" v="1276" actId="20577"/>
        <pc:sldMkLst>
          <pc:docMk/>
          <pc:sldMk cId="540406654" sldId="292"/>
        </pc:sldMkLst>
        <pc:spChg chg="mod">
          <ac:chgData name="Lou Blick" userId="a186491b-bfa1-48d3-978b-324531351867" providerId="ADAL" clId="{E0A7F0CE-EC80-4722-B3EB-AD89F8DABC73}" dt="2023-06-05T13:29:30.674" v="1141" actId="20577"/>
          <ac:spMkLst>
            <pc:docMk/>
            <pc:sldMk cId="540406654" sldId="292"/>
            <ac:spMk id="2" creationId="{00000000-0000-0000-0000-000000000000}"/>
          </ac:spMkLst>
        </pc:spChg>
        <pc:spChg chg="mod">
          <ac:chgData name="Lou Blick" userId="a186491b-bfa1-48d3-978b-324531351867" providerId="ADAL" clId="{E0A7F0CE-EC80-4722-B3EB-AD89F8DABC73}" dt="2023-06-05T14:05:39.066" v="1276" actId="20577"/>
          <ac:spMkLst>
            <pc:docMk/>
            <pc:sldMk cId="540406654" sldId="292"/>
            <ac:spMk id="4" creationId="{00000000-0000-0000-0000-000000000000}"/>
          </ac:spMkLst>
        </pc:spChg>
        <pc:picChg chg="mod">
          <ac:chgData name="Lou Blick" userId="a186491b-bfa1-48d3-978b-324531351867" providerId="ADAL" clId="{E0A7F0CE-EC80-4722-B3EB-AD89F8DABC73}" dt="2023-06-05T14:05:19.643" v="1270" actId="1035"/>
          <ac:picMkLst>
            <pc:docMk/>
            <pc:sldMk cId="540406654" sldId="292"/>
            <ac:picMk id="3" creationId="{EA3E4CA8-1123-44AC-92F3-12EC4F4C80F8}"/>
          </ac:picMkLst>
        </pc:picChg>
      </pc:sldChg>
      <pc:sldChg chg="del">
        <pc:chgData name="Lou Blick" userId="a186491b-bfa1-48d3-978b-324531351867" providerId="ADAL" clId="{E0A7F0CE-EC80-4722-B3EB-AD89F8DABC73}" dt="2023-06-01T18:29:39.696" v="810" actId="2696"/>
        <pc:sldMkLst>
          <pc:docMk/>
          <pc:sldMk cId="528551241" sldId="294"/>
        </pc:sldMkLst>
      </pc:sldChg>
      <pc:sldChg chg="addSp delSp modSp mod ord">
        <pc:chgData name="Lou Blick" userId="a186491b-bfa1-48d3-978b-324531351867" providerId="ADAL" clId="{E0A7F0CE-EC80-4722-B3EB-AD89F8DABC73}" dt="2023-06-05T13:25:45.522" v="1085"/>
        <pc:sldMkLst>
          <pc:docMk/>
          <pc:sldMk cId="1421768149" sldId="295"/>
        </pc:sldMkLst>
        <pc:spChg chg="mod">
          <ac:chgData name="Lou Blick" userId="a186491b-bfa1-48d3-978b-324531351867" providerId="ADAL" clId="{E0A7F0CE-EC80-4722-B3EB-AD89F8DABC73}" dt="2023-06-01T16:55:28.610" v="338" actId="20577"/>
          <ac:spMkLst>
            <pc:docMk/>
            <pc:sldMk cId="1421768149" sldId="295"/>
            <ac:spMk id="2" creationId="{00000000-0000-0000-0000-000000000000}"/>
          </ac:spMkLst>
        </pc:spChg>
        <pc:spChg chg="mod">
          <ac:chgData name="Lou Blick" userId="a186491b-bfa1-48d3-978b-324531351867" providerId="ADAL" clId="{E0A7F0CE-EC80-4722-B3EB-AD89F8DABC73}" dt="2023-06-01T18:28:14.665" v="766" actId="242"/>
          <ac:spMkLst>
            <pc:docMk/>
            <pc:sldMk cId="1421768149" sldId="295"/>
            <ac:spMk id="5" creationId="{00000000-0000-0000-0000-000000000000}"/>
          </ac:spMkLst>
        </pc:spChg>
        <pc:spChg chg="add mod">
          <ac:chgData name="Lou Blick" userId="a186491b-bfa1-48d3-978b-324531351867" providerId="ADAL" clId="{E0A7F0CE-EC80-4722-B3EB-AD89F8DABC73}" dt="2023-06-01T18:24:32.484" v="715" actId="255"/>
          <ac:spMkLst>
            <pc:docMk/>
            <pc:sldMk cId="1421768149" sldId="295"/>
            <ac:spMk id="7" creationId="{0ADA947F-16B7-39E1-F974-35F97E953330}"/>
          </ac:spMkLst>
        </pc:spChg>
        <pc:spChg chg="add mod">
          <ac:chgData name="Lou Blick" userId="a186491b-bfa1-48d3-978b-324531351867" providerId="ADAL" clId="{E0A7F0CE-EC80-4722-B3EB-AD89F8DABC73}" dt="2023-06-01T18:28:38.207" v="797" actId="1035"/>
          <ac:spMkLst>
            <pc:docMk/>
            <pc:sldMk cId="1421768149" sldId="295"/>
            <ac:spMk id="9" creationId="{98D6C72B-8D76-365F-55A6-7B920281519A}"/>
          </ac:spMkLst>
        </pc:spChg>
        <pc:spChg chg="add mod">
          <ac:chgData name="Lou Blick" userId="a186491b-bfa1-48d3-978b-324531351867" providerId="ADAL" clId="{E0A7F0CE-EC80-4722-B3EB-AD89F8DABC73}" dt="2023-06-01T18:29:03.705" v="807" actId="14100"/>
          <ac:spMkLst>
            <pc:docMk/>
            <pc:sldMk cId="1421768149" sldId="295"/>
            <ac:spMk id="11" creationId="{945B7506-520B-A9A8-F98F-D8FB3991DF78}"/>
          </ac:spMkLst>
        </pc:spChg>
        <pc:picChg chg="add mod">
          <ac:chgData name="Lou Blick" userId="a186491b-bfa1-48d3-978b-324531351867" providerId="ADAL" clId="{E0A7F0CE-EC80-4722-B3EB-AD89F8DABC73}" dt="2023-06-01T18:29:10.955" v="808" actId="14100"/>
          <ac:picMkLst>
            <pc:docMk/>
            <pc:sldMk cId="1421768149" sldId="295"/>
            <ac:picMk id="4" creationId="{D8401465-188F-E609-EA79-AE09C28B3595}"/>
          </ac:picMkLst>
        </pc:picChg>
        <pc:picChg chg="del">
          <ac:chgData name="Lou Blick" userId="a186491b-bfa1-48d3-978b-324531351867" providerId="ADAL" clId="{E0A7F0CE-EC80-4722-B3EB-AD89F8DABC73}" dt="2023-06-01T16:54:59.789" v="311" actId="478"/>
          <ac:picMkLst>
            <pc:docMk/>
            <pc:sldMk cId="1421768149" sldId="295"/>
            <ac:picMk id="6" creationId="{00000000-0000-0000-0000-000000000000}"/>
          </ac:picMkLst>
        </pc:picChg>
      </pc:sldChg>
      <pc:sldChg chg="del">
        <pc:chgData name="Lou Blick" userId="a186491b-bfa1-48d3-978b-324531351867" providerId="ADAL" clId="{E0A7F0CE-EC80-4722-B3EB-AD89F8DABC73}" dt="2023-06-01T18:29:29.801" v="809" actId="2696"/>
        <pc:sldMkLst>
          <pc:docMk/>
          <pc:sldMk cId="23302086" sldId="296"/>
        </pc:sldMkLst>
      </pc:sldChg>
      <pc:sldChg chg="del">
        <pc:chgData name="Lou Blick" userId="a186491b-bfa1-48d3-978b-324531351867" providerId="ADAL" clId="{E0A7F0CE-EC80-4722-B3EB-AD89F8DABC73}" dt="2023-06-01T18:30:07.661" v="811" actId="2696"/>
        <pc:sldMkLst>
          <pc:docMk/>
          <pc:sldMk cId="1639909806" sldId="297"/>
        </pc:sldMkLst>
      </pc:sldChg>
      <pc:sldChg chg="modSp mod ord">
        <pc:chgData name="Lou Blick" userId="a186491b-bfa1-48d3-978b-324531351867" providerId="ADAL" clId="{E0A7F0CE-EC80-4722-B3EB-AD89F8DABC73}" dt="2023-06-05T14:17:15.999" v="1294" actId="20577"/>
        <pc:sldMkLst>
          <pc:docMk/>
          <pc:sldMk cId="1569369656" sldId="298"/>
        </pc:sldMkLst>
        <pc:spChg chg="mod">
          <ac:chgData name="Lou Blick" userId="a186491b-bfa1-48d3-978b-324531351867" providerId="ADAL" clId="{E0A7F0CE-EC80-4722-B3EB-AD89F8DABC73}" dt="2023-06-05T14:17:15.999" v="1294" actId="20577"/>
          <ac:spMkLst>
            <pc:docMk/>
            <pc:sldMk cId="1569369656" sldId="298"/>
            <ac:spMk id="2" creationId="{00000000-0000-0000-0000-000000000000}"/>
          </ac:spMkLst>
        </pc:spChg>
        <pc:spChg chg="mod">
          <ac:chgData name="Lou Blick" userId="a186491b-bfa1-48d3-978b-324531351867" providerId="ADAL" clId="{E0A7F0CE-EC80-4722-B3EB-AD89F8DABC73}" dt="2023-06-05T12:38:42.324" v="979" actId="20577"/>
          <ac:spMkLst>
            <pc:docMk/>
            <pc:sldMk cId="1569369656" sldId="298"/>
            <ac:spMk id="6" creationId="{00000000-0000-0000-0000-000000000000}"/>
          </ac:spMkLst>
        </pc:spChg>
      </pc:sldChg>
      <pc:sldChg chg="del">
        <pc:chgData name="Lou Blick" userId="a186491b-bfa1-48d3-978b-324531351867" providerId="ADAL" clId="{E0A7F0CE-EC80-4722-B3EB-AD89F8DABC73}" dt="2023-06-01T18:30:44.426" v="814" actId="2696"/>
        <pc:sldMkLst>
          <pc:docMk/>
          <pc:sldMk cId="1591925318" sldId="299"/>
        </pc:sldMkLst>
      </pc:sldChg>
      <pc:sldChg chg="modSp add del mod">
        <pc:chgData name="Lou Blick" userId="a186491b-bfa1-48d3-978b-324531351867" providerId="ADAL" clId="{E0A7F0CE-EC80-4722-B3EB-AD89F8DABC73}" dt="2023-06-05T13:29:40.533" v="1149" actId="20577"/>
        <pc:sldMkLst>
          <pc:docMk/>
          <pc:sldMk cId="1775561433" sldId="300"/>
        </pc:sldMkLst>
        <pc:spChg chg="mod">
          <ac:chgData name="Lou Blick" userId="a186491b-bfa1-48d3-978b-324531351867" providerId="ADAL" clId="{E0A7F0CE-EC80-4722-B3EB-AD89F8DABC73}" dt="2023-06-05T13:29:40.533" v="1149" actId="20577"/>
          <ac:spMkLst>
            <pc:docMk/>
            <pc:sldMk cId="1775561433" sldId="300"/>
            <ac:spMk id="2" creationId="{00000000-0000-0000-0000-000000000000}"/>
          </ac:spMkLst>
        </pc:spChg>
      </pc:sldChg>
      <pc:sldChg chg="del">
        <pc:chgData name="Lou Blick" userId="a186491b-bfa1-48d3-978b-324531351867" providerId="ADAL" clId="{E0A7F0CE-EC80-4722-B3EB-AD89F8DABC73}" dt="2023-06-05T14:12:43.834" v="1284" actId="2696"/>
        <pc:sldMkLst>
          <pc:docMk/>
          <pc:sldMk cId="1019771962" sldId="301"/>
        </pc:sldMkLst>
      </pc:sldChg>
      <pc:sldChg chg="del">
        <pc:chgData name="Lou Blick" userId="a186491b-bfa1-48d3-978b-324531351867" providerId="ADAL" clId="{E0A7F0CE-EC80-4722-B3EB-AD89F8DABC73}" dt="2023-06-05T14:09:30.501" v="1277" actId="2696"/>
        <pc:sldMkLst>
          <pc:docMk/>
          <pc:sldMk cId="1502990424" sldId="303"/>
        </pc:sldMkLst>
      </pc:sldChg>
      <pc:sldChg chg="del">
        <pc:chgData name="Lou Blick" userId="a186491b-bfa1-48d3-978b-324531351867" providerId="ADAL" clId="{E0A7F0CE-EC80-4722-B3EB-AD89F8DABC73}" dt="2023-06-05T14:11:31.543" v="1283" actId="2696"/>
        <pc:sldMkLst>
          <pc:docMk/>
          <pc:sldMk cId="1932995913" sldId="304"/>
        </pc:sldMkLst>
      </pc:sldChg>
      <pc:sldChg chg="del">
        <pc:chgData name="Lou Blick" userId="a186491b-bfa1-48d3-978b-324531351867" providerId="ADAL" clId="{E0A7F0CE-EC80-4722-B3EB-AD89F8DABC73}" dt="2023-06-05T14:12:43.834" v="1284" actId="2696"/>
        <pc:sldMkLst>
          <pc:docMk/>
          <pc:sldMk cId="528280034" sldId="305"/>
        </pc:sldMkLst>
      </pc:sldChg>
      <pc:sldChg chg="del">
        <pc:chgData name="Lou Blick" userId="a186491b-bfa1-48d3-978b-324531351867" providerId="ADAL" clId="{E0A7F0CE-EC80-4722-B3EB-AD89F8DABC73}" dt="2023-06-05T14:12:43.834" v="1284" actId="2696"/>
        <pc:sldMkLst>
          <pc:docMk/>
          <pc:sldMk cId="452968683" sldId="306"/>
        </pc:sldMkLst>
      </pc:sldChg>
      <pc:sldChg chg="del">
        <pc:chgData name="Lou Blick" userId="a186491b-bfa1-48d3-978b-324531351867" providerId="ADAL" clId="{E0A7F0CE-EC80-4722-B3EB-AD89F8DABC73}" dt="2023-06-05T14:11:26.891" v="1282" actId="2696"/>
        <pc:sldMkLst>
          <pc:docMk/>
          <pc:sldMk cId="1816533714" sldId="310"/>
        </pc:sldMkLst>
      </pc:sldChg>
      <pc:sldChg chg="del">
        <pc:chgData name="Lou Blick" userId="a186491b-bfa1-48d3-978b-324531351867" providerId="ADAL" clId="{E0A7F0CE-EC80-4722-B3EB-AD89F8DABC73}" dt="2023-06-05T14:11:26.891" v="1282" actId="2696"/>
        <pc:sldMkLst>
          <pc:docMk/>
          <pc:sldMk cId="2097453526" sldId="311"/>
        </pc:sldMkLst>
      </pc:sldChg>
      <pc:sldChg chg="modSp mod ord">
        <pc:chgData name="Lou Blick" userId="a186491b-bfa1-48d3-978b-324531351867" providerId="ADAL" clId="{E0A7F0CE-EC80-4722-B3EB-AD89F8DABC73}" dt="2023-06-05T13:20:27.748" v="1068"/>
        <pc:sldMkLst>
          <pc:docMk/>
          <pc:sldMk cId="265834375" sldId="312"/>
        </pc:sldMkLst>
        <pc:spChg chg="mod">
          <ac:chgData name="Lou Blick" userId="a186491b-bfa1-48d3-978b-324531351867" providerId="ADAL" clId="{E0A7F0CE-EC80-4722-B3EB-AD89F8DABC73}" dt="2023-06-01T16:41:56.352" v="201" actId="20577"/>
          <ac:spMkLst>
            <pc:docMk/>
            <pc:sldMk cId="265834375" sldId="312"/>
            <ac:spMk id="2" creationId="{00000000-0000-0000-0000-000000000000}"/>
          </ac:spMkLst>
        </pc:spChg>
        <pc:spChg chg="mod">
          <ac:chgData name="Lou Blick" userId="a186491b-bfa1-48d3-978b-324531351867" providerId="ADAL" clId="{E0A7F0CE-EC80-4722-B3EB-AD89F8DABC73}" dt="2023-06-01T16:42:50.495" v="207" actId="20577"/>
          <ac:spMkLst>
            <pc:docMk/>
            <pc:sldMk cId="265834375" sldId="312"/>
            <ac:spMk id="4" creationId="{00000000-0000-0000-0000-000000000000}"/>
          </ac:spMkLst>
        </pc:spChg>
      </pc:sldChg>
      <pc:sldChg chg="modSp mod ord">
        <pc:chgData name="Lou Blick" userId="a186491b-bfa1-48d3-978b-324531351867" providerId="ADAL" clId="{E0A7F0CE-EC80-4722-B3EB-AD89F8DABC73}" dt="2023-06-05T13:25:21.503" v="1081"/>
        <pc:sldMkLst>
          <pc:docMk/>
          <pc:sldMk cId="1406138147" sldId="313"/>
        </pc:sldMkLst>
        <pc:spChg chg="mod">
          <ac:chgData name="Lou Blick" userId="a186491b-bfa1-48d3-978b-324531351867" providerId="ADAL" clId="{E0A7F0CE-EC80-4722-B3EB-AD89F8DABC73}" dt="2023-06-05T13:09:39.270" v="1024" actId="552"/>
          <ac:spMkLst>
            <pc:docMk/>
            <pc:sldMk cId="1406138147" sldId="313"/>
            <ac:spMk id="2" creationId="{00000000-0000-0000-0000-000000000000}"/>
          </ac:spMkLst>
        </pc:spChg>
        <pc:spChg chg="mod">
          <ac:chgData name="Lou Blick" userId="a186491b-bfa1-48d3-978b-324531351867" providerId="ADAL" clId="{E0A7F0CE-EC80-4722-B3EB-AD89F8DABC73}" dt="2023-06-05T13:11:06.670" v="1060" actId="948"/>
          <ac:spMkLst>
            <pc:docMk/>
            <pc:sldMk cId="1406138147" sldId="313"/>
            <ac:spMk id="4" creationId="{00000000-0000-0000-0000-000000000000}"/>
          </ac:spMkLst>
        </pc:spChg>
      </pc:sldChg>
      <pc:sldChg chg="ord modNotesTx">
        <pc:chgData name="Lou Blick" userId="a186491b-bfa1-48d3-978b-324531351867" providerId="ADAL" clId="{E0A7F0CE-EC80-4722-B3EB-AD89F8DABC73}" dt="2023-06-05T13:24:20.210" v="1077"/>
        <pc:sldMkLst>
          <pc:docMk/>
          <pc:sldMk cId="1748244157" sldId="314"/>
        </pc:sldMkLst>
      </pc:sldChg>
      <pc:sldChg chg="del">
        <pc:chgData name="Lou Blick" userId="a186491b-bfa1-48d3-978b-324531351867" providerId="ADAL" clId="{E0A7F0CE-EC80-4722-B3EB-AD89F8DABC73}" dt="2023-06-05T14:11:26.891" v="1282" actId="2696"/>
        <pc:sldMkLst>
          <pc:docMk/>
          <pc:sldMk cId="145330088" sldId="315"/>
        </pc:sldMkLst>
      </pc:sldChg>
      <pc:sldChg chg="del">
        <pc:chgData name="Lou Blick" userId="a186491b-bfa1-48d3-978b-324531351867" providerId="ADAL" clId="{E0A7F0CE-EC80-4722-B3EB-AD89F8DABC73}" dt="2023-06-05T14:11:26.891" v="1282" actId="2696"/>
        <pc:sldMkLst>
          <pc:docMk/>
          <pc:sldMk cId="745211754" sldId="356"/>
        </pc:sldMkLst>
      </pc:sldChg>
      <pc:sldChg chg="del">
        <pc:chgData name="Lou Blick" userId="a186491b-bfa1-48d3-978b-324531351867" providerId="ADAL" clId="{E0A7F0CE-EC80-4722-B3EB-AD89F8DABC73}" dt="2023-05-31T17:52:42.520" v="129" actId="2696"/>
        <pc:sldMkLst>
          <pc:docMk/>
          <pc:sldMk cId="164912553" sldId="359"/>
        </pc:sldMkLst>
      </pc:sldChg>
      <pc:sldChg chg="modSp mod ord">
        <pc:chgData name="Lou Blick" userId="a186491b-bfa1-48d3-978b-324531351867" providerId="ADAL" clId="{E0A7F0CE-EC80-4722-B3EB-AD89F8DABC73}" dt="2023-06-05T12:29:34.550" v="821"/>
        <pc:sldMkLst>
          <pc:docMk/>
          <pc:sldMk cId="2188786625" sldId="360"/>
        </pc:sldMkLst>
        <pc:spChg chg="mod">
          <ac:chgData name="Lou Blick" userId="a186491b-bfa1-48d3-978b-324531351867" providerId="ADAL" clId="{E0A7F0CE-EC80-4722-B3EB-AD89F8DABC73}" dt="2023-05-31T18:22:06.423" v="173" actId="255"/>
          <ac:spMkLst>
            <pc:docMk/>
            <pc:sldMk cId="2188786625" sldId="360"/>
            <ac:spMk id="4" creationId="{DC83957E-F060-4856-8FF7-361888EDAD3F}"/>
          </ac:spMkLst>
        </pc:spChg>
      </pc:sldChg>
      <pc:sldMasterChg chg="modSldLayout">
        <pc:chgData name="Lou Blick" userId="a186491b-bfa1-48d3-978b-324531351867" providerId="ADAL" clId="{E0A7F0CE-EC80-4722-B3EB-AD89F8DABC73}" dt="2023-05-30T17:44:13.228" v="6" actId="20577"/>
        <pc:sldMasterMkLst>
          <pc:docMk/>
          <pc:sldMasterMk cId="1790270825" sldId="2147484082"/>
        </pc:sldMasterMkLst>
        <pc:sldLayoutChg chg="modSp mod">
          <pc:chgData name="Lou Blick" userId="a186491b-bfa1-48d3-978b-324531351867" providerId="ADAL" clId="{E0A7F0CE-EC80-4722-B3EB-AD89F8DABC73}" dt="2023-05-30T17:44:13.228" v="6" actId="20577"/>
          <pc:sldLayoutMkLst>
            <pc:docMk/>
            <pc:sldMasterMk cId="1790270825" sldId="2147484082"/>
            <pc:sldLayoutMk cId="594675651" sldId="2147484170"/>
          </pc:sldLayoutMkLst>
          <pc:spChg chg="mod">
            <ac:chgData name="Lou Blick" userId="a186491b-bfa1-48d3-978b-324531351867" providerId="ADAL" clId="{E0A7F0CE-EC80-4722-B3EB-AD89F8DABC73}" dt="2023-05-30T17:44:13.228" v="6" actId="20577"/>
            <ac:spMkLst>
              <pc:docMk/>
              <pc:sldMasterMk cId="1790270825" sldId="2147484082"/>
              <pc:sldLayoutMk cId="594675651" sldId="2147484170"/>
              <ac:spMk id="10" creationId="{00000000-0000-0000-0000-000000000000}"/>
            </ac:spMkLst>
          </pc:spChg>
        </pc:sldLayoutChg>
      </pc:sldMaster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6" dt="2019-09-27T18:13:40.931" idx="1">
    <p:pos x="10" y="10"/>
    <p:text>Review types of controllers and update</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6" dt="2019-09-24T16:52:13.966" idx="2">
    <p:pos x="10" y="10"/>
    <p:text/>
    <p:extLst>
      <p:ext uri="{C676402C-5697-4E1C-873F-D02D1690AC5C}">
        <p15:threadingInfo xmlns:p15="http://schemas.microsoft.com/office/powerpoint/2012/main" timeZoneBias="420"/>
      </p:ext>
    </p:extLst>
  </p:cm>
  <p:cm authorId="6" dt="2019-09-24T16:52:15.126" idx="3">
    <p:pos x="106" y="106"/>
    <p:text/>
    <p:extLst>
      <p:ext uri="{C676402C-5697-4E1C-873F-D02D1690AC5C}">
        <p15:threadingInfo xmlns:p15="http://schemas.microsoft.com/office/powerpoint/2012/main" timeZoneBias="4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D169F5B-6A27-450C-917B-FEA5A9D90751}" type="datetime8">
              <a:rPr lang="en-US" smtClean="0">
                <a:latin typeface="Segoe UI" pitchFamily="34" charset="0"/>
              </a:rPr>
              <a:t>6/20/2023 2:21 PM</a:t>
            </a:fld>
            <a:endParaRPr lang="en-US">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a:gradFill>
                  <a:gsLst>
                    <a:gs pos="0">
                      <a:schemeClr val="tx1"/>
                    </a:gs>
                    <a:gs pos="100000">
                      <a:schemeClr val="tx1"/>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png>
</file>

<file path=ppt/media/image12.tiff>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101605F0-F4FA-453C-99F4-6D9D6C769866}" type="datetime8">
              <a:rPr lang="en-US" smtClean="0"/>
              <a:t>6/20/2023 2:20 PM</a:t>
            </a:fld>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ai.google/research/pubs/pub43438" TargetMode="External"/><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39BE9619-BA64-40C0-8165-016A18E6744E}" type="datetime8">
              <a:rPr lang="en-US" smtClean="0"/>
              <a:t>6/20/2023 2:20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33510829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r>
              <a:rPr lang="en-US" sz="1100" b="0" i="0" kern="1200" dirty="0">
                <a:solidFill>
                  <a:schemeClr val="tx1"/>
                </a:solidFill>
                <a:effectLst/>
                <a:latin typeface="Segoe UI" panose="020B0502040204020203" pitchFamily="34" charset="0"/>
                <a:ea typeface="+mn-ea"/>
                <a:cs typeface="Segoe UI" panose="020B0502040204020203" pitchFamily="34" charset="0"/>
              </a:rPr>
              <a:t>Hence, why we need an orchestrator:</a:t>
            </a:r>
          </a:p>
          <a:p>
            <a:pPr marL="171450" indent="-171450">
              <a:buFont typeface="Arial" panose="020B0604020202020204" pitchFamily="34" charset="0"/>
              <a:buChar char="•"/>
            </a:pPr>
            <a:r>
              <a:rPr lang="en-US" sz="1100" dirty="0"/>
              <a:t>Automates the deployment, management, scaling, networking, and availability of containers</a:t>
            </a:r>
          </a:p>
          <a:p>
            <a:pPr marL="171450" indent="-171450">
              <a:buFont typeface="Arial" panose="020B0604020202020204" pitchFamily="34" charset="0"/>
              <a:buChar char="•"/>
            </a:pPr>
            <a:r>
              <a:rPr lang="en-US" sz="1100" dirty="0"/>
              <a:t>Managers the lifecycle of containers in large environments</a:t>
            </a:r>
          </a:p>
          <a:p>
            <a:pPr marL="171450" indent="-171450">
              <a:buFont typeface="Arial" panose="020B0604020202020204" pitchFamily="34" charset="0"/>
              <a:buChar char="•"/>
            </a:pPr>
            <a:r>
              <a:rPr lang="en-US" sz="1100" dirty="0"/>
              <a:t>Allow users to guide container deployment and automate updates, health monitoring, and failover procedures</a:t>
            </a:r>
          </a:p>
          <a:p>
            <a:pPr marL="0" marR="0" indent="0" algn="l" defTabSz="932742" rtl="0" eaLnBrk="1" fontAlgn="auto" latinLnBrk="0" hangingPunct="1">
              <a:lnSpc>
                <a:spcPct val="90000"/>
              </a:lnSpc>
              <a:spcBef>
                <a:spcPts val="0"/>
              </a:spcBef>
              <a:spcAft>
                <a:spcPts val="340"/>
              </a:spcAft>
              <a:buClrTx/>
              <a:buSzTx/>
              <a:buFont typeface="Arial" panose="020B0604020202020204" pitchFamily="34" charset="0"/>
              <a:buNone/>
              <a:tabLst/>
              <a:defRPr/>
            </a:pPr>
            <a:endParaRPr lang="en-US" sz="1100" b="0" i="0" kern="1200" dirty="0">
              <a:solidFill>
                <a:schemeClr val="tx1"/>
              </a:solidFill>
              <a:effectLst/>
              <a:latin typeface="Segoe UI" panose="020B0502040204020203" pitchFamily="34" charset="0"/>
              <a:ea typeface="+mn-ea"/>
              <a:cs typeface="Segoe UI" panose="020B0502040204020203" pitchFamily="34" charset="0"/>
            </a:endParaRPr>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64CFA94A-519F-445C-B30C-9E76FA6A2031}"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572311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It is interesting to </a:t>
            </a:r>
            <a:r>
              <a:rPr lang="en-US" u="sng"/>
              <a:t>differentiate clustering and Orchestration</a:t>
            </a:r>
            <a:r>
              <a:rPr lang="en-US"/>
              <a:t>.</a:t>
            </a:r>
          </a:p>
          <a:p>
            <a:endParaRPr lang="en-US"/>
          </a:p>
          <a:p>
            <a:r>
              <a:rPr lang="en-US" b="1"/>
              <a:t>Clustering:</a:t>
            </a:r>
            <a:r>
              <a:rPr lang="en-US"/>
              <a:t> is how to </a:t>
            </a:r>
            <a:r>
              <a:rPr lang="en-US" b="1"/>
              <a:t>group HW resources </a:t>
            </a:r>
            <a:r>
              <a:rPr lang="en-US"/>
              <a:t>together as a </a:t>
            </a:r>
            <a:r>
              <a:rPr lang="en-US" b="1"/>
              <a:t>single component </a:t>
            </a:r>
            <a:r>
              <a:rPr lang="en-US"/>
              <a:t>to manage =&gt; the cluster. And </a:t>
            </a:r>
            <a:r>
              <a:rPr lang="en-US" b="1"/>
              <a:t>connect them</a:t>
            </a:r>
          </a:p>
          <a:p>
            <a:endParaRPr lang="en-US" b="1"/>
          </a:p>
          <a:p>
            <a:r>
              <a:rPr lang="en-US" b="1"/>
              <a:t>Orchestration: </a:t>
            </a:r>
            <a:r>
              <a:rPr lang="en-US" b="0"/>
              <a:t>To </a:t>
            </a:r>
            <a:r>
              <a:rPr lang="en-US" b="1"/>
              <a:t>manage/monitor workloads </a:t>
            </a:r>
            <a:r>
              <a:rPr lang="en-US" b="0"/>
              <a:t>running in your cluster. </a:t>
            </a:r>
          </a:p>
          <a:p>
            <a:r>
              <a:rPr lang="en-US" b="0"/>
              <a:t>Management operations like </a:t>
            </a:r>
            <a:r>
              <a:rPr lang="en-US" b="1"/>
              <a:t>automatic failover</a:t>
            </a:r>
            <a:r>
              <a:rPr lang="en-US" b="0"/>
              <a:t>, </a:t>
            </a:r>
            <a:r>
              <a:rPr lang="en-US" b="1"/>
              <a:t>scale out, resource balancing, resource/placement constraint, rolling upgrade</a:t>
            </a:r>
          </a:p>
          <a:p>
            <a:endParaRPr lang="en-US"/>
          </a:p>
        </p:txBody>
      </p:sp>
      <p:sp>
        <p:nvSpPr>
          <p:cNvPr id="4" name="Slide Number Placeholder 3"/>
          <p:cNvSpPr>
            <a:spLocks noGrp="1"/>
          </p:cNvSpPr>
          <p:nvPr>
            <p:ph type="sldNum" sz="quarter" idx="10"/>
          </p:nvPr>
        </p:nvSpPr>
        <p:spPr/>
        <p:txBody>
          <a:bodyPr/>
          <a:lstStyle/>
          <a:p>
            <a:fld id="{FD4AC1CE-0539-8C44-8AA1-A9DF08E7E078}" type="slidenum">
              <a:rPr lang="en-US" smtClean="0"/>
              <a:t>11</a:t>
            </a:fld>
            <a:endParaRPr lang="en-US"/>
          </a:p>
        </p:txBody>
      </p:sp>
    </p:spTree>
    <p:extLst>
      <p:ext uri="{BB962C8B-B14F-4D97-AF65-F5344CB8AC3E}">
        <p14:creationId xmlns:p14="http://schemas.microsoft.com/office/powerpoint/2010/main" val="10017954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dirty="0"/>
              <a:t>Originally designed by Google and is now maintained by the Cloud Native Computing Foundation (CNCF).</a:t>
            </a:r>
          </a:p>
          <a:p>
            <a:pPr lvl="0">
              <a:spcAft>
                <a:spcPts val="600"/>
              </a:spcAft>
              <a:defRPr/>
            </a:pPr>
            <a:r>
              <a:rPr lang="en-US" sz="900" dirty="0"/>
              <a:t>Google still actively involved</a:t>
            </a:r>
          </a:p>
          <a:p>
            <a:pPr lvl="0">
              <a:spcAft>
                <a:spcPts val="600"/>
              </a:spcAft>
              <a:defRPr/>
            </a:pPr>
            <a:r>
              <a:rPr lang="en-US" sz="900" dirty="0"/>
              <a:t>Kubernetes v1.0 was released on July, 2015 by Joe Beda, Brendan Burns and Craig </a:t>
            </a:r>
            <a:r>
              <a:rPr lang="en-US" sz="900" dirty="0" err="1"/>
              <a:t>McLuckie</a:t>
            </a:r>
            <a:endParaRPr lang="en-US" sz="900" dirty="0"/>
          </a:p>
          <a:p>
            <a:pPr lvl="0">
              <a:spcAft>
                <a:spcPts val="600"/>
              </a:spcAft>
              <a:defRPr/>
            </a:pPr>
            <a:r>
              <a:rPr lang="en-US" sz="900" dirty="0">
                <a:solidFill>
                  <a:srgbClr val="505050"/>
                </a:solidFill>
              </a:rPr>
              <a:t>Most discussed repo in GitHub last year. </a:t>
            </a:r>
          </a:p>
          <a:p>
            <a:pPr lvl="0">
              <a:spcAft>
                <a:spcPts val="600"/>
              </a:spcAft>
              <a:defRPr/>
            </a:pPr>
            <a:r>
              <a:rPr lang="en-US" sz="900" dirty="0">
                <a:solidFill>
                  <a:srgbClr val="505050"/>
                </a:solidFill>
              </a:rPr>
              <a:t>Over 1,700 authors and releases every three month</a:t>
            </a:r>
          </a:p>
          <a:p>
            <a:pPr lvl="0">
              <a:spcAft>
                <a:spcPts val="600"/>
              </a:spcAft>
              <a:defRPr/>
            </a:pPr>
            <a:endParaRPr lang="en-US" sz="900" dirty="0">
              <a:solidFill>
                <a:srgbClr val="505050"/>
              </a:solidFill>
            </a:endParaRPr>
          </a:p>
          <a:p>
            <a:pPr lvl="0">
              <a:spcAft>
                <a:spcPts val="600"/>
              </a:spcAft>
              <a:defRPr/>
            </a:pPr>
            <a:r>
              <a:rPr lang="en-US" sz="900" dirty="0">
                <a:solidFill>
                  <a:srgbClr val="505050"/>
                </a:solidFill>
                <a:hlinkClick r:id="rId3"/>
              </a:rPr>
              <a:t>Large-scale cluster management at Google with Borg</a:t>
            </a:r>
            <a:r>
              <a:rPr lang="en-US" sz="900" dirty="0">
                <a:solidFill>
                  <a:srgbClr val="505050"/>
                </a:solidFill>
              </a:rPr>
              <a:t>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6/20/2023 2:20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35123026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spcAft>
                <a:spcPts val="600"/>
              </a:spcAft>
              <a:defRPr/>
            </a:pPr>
            <a:r>
              <a:rPr lang="en-US" sz="900" dirty="0"/>
              <a:t>Originally designed by Google and is now maintained by the Cloud Native Computing Foundation (CNCF).</a:t>
            </a:r>
          </a:p>
          <a:p>
            <a:pPr lvl="0">
              <a:spcAft>
                <a:spcPts val="600"/>
              </a:spcAft>
              <a:defRPr/>
            </a:pPr>
            <a:r>
              <a:rPr lang="en-US" sz="900" dirty="0"/>
              <a:t>Google still actively involved</a:t>
            </a:r>
          </a:p>
          <a:p>
            <a:pPr lvl="0">
              <a:spcAft>
                <a:spcPts val="600"/>
              </a:spcAft>
              <a:defRPr/>
            </a:pPr>
            <a:r>
              <a:rPr lang="en-US" sz="900" dirty="0"/>
              <a:t>Kubernetes v1.0 was released on July, 2015 by Joe Beda, Brendan Burns and Craig </a:t>
            </a:r>
            <a:r>
              <a:rPr lang="en-US" sz="900" dirty="0" err="1"/>
              <a:t>McLuckie</a:t>
            </a:r>
            <a:endParaRPr lang="en-US" sz="900" dirty="0"/>
          </a:p>
          <a:p>
            <a:pPr lvl="0">
              <a:spcAft>
                <a:spcPts val="600"/>
              </a:spcAft>
              <a:defRPr/>
            </a:pPr>
            <a:r>
              <a:rPr lang="en-US" sz="900" dirty="0">
                <a:solidFill>
                  <a:srgbClr val="505050"/>
                </a:solidFill>
              </a:rPr>
              <a:t>Most discussed repo in GitHub last year. </a:t>
            </a:r>
          </a:p>
          <a:p>
            <a:pPr lvl="0">
              <a:spcAft>
                <a:spcPts val="600"/>
              </a:spcAft>
              <a:defRPr/>
            </a:pPr>
            <a:r>
              <a:rPr lang="en-US" sz="900" dirty="0">
                <a:solidFill>
                  <a:srgbClr val="505050"/>
                </a:solidFill>
              </a:rPr>
              <a:t>Over 1,700 authors and releases every three month</a:t>
            </a:r>
          </a:p>
          <a:p>
            <a:pPr lvl="0">
              <a:spcAft>
                <a:spcPts val="600"/>
              </a:spcAft>
              <a:defRPr/>
            </a:pPr>
            <a:endParaRPr lang="en-US" sz="900" dirty="0">
              <a:solidFill>
                <a:srgbClr val="505050"/>
              </a:solidFill>
            </a:endParaRPr>
          </a:p>
          <a:p>
            <a:pPr lvl="0">
              <a:spcAft>
                <a:spcPts val="600"/>
              </a:spcAft>
              <a:defRPr/>
            </a:pPr>
            <a:r>
              <a:rPr lang="en-US" sz="900" dirty="0">
                <a:solidFill>
                  <a:srgbClr val="505050"/>
                </a:solidFill>
                <a:hlinkClick r:id="rId3"/>
              </a:rPr>
              <a:t>Large-scale cluster management at Google with Borg</a:t>
            </a:r>
            <a:r>
              <a:rPr lang="en-US" sz="900" dirty="0">
                <a:solidFill>
                  <a:srgbClr val="505050"/>
                </a:solidFill>
              </a:rPr>
              <a:t> </a:t>
            </a:r>
          </a:p>
          <a:p>
            <a:endParaRPr lang="en-US" dirty="0"/>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101605F0-F4FA-453C-99F4-6D9D6C769866}" type="datetime8">
              <a:rPr lang="en-US" smtClean="0"/>
              <a:t>6/20/2023 2:20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14</a:t>
            </a:fld>
            <a:endParaRPr lang="en-US"/>
          </a:p>
        </p:txBody>
      </p:sp>
    </p:spTree>
    <p:extLst>
      <p:ext uri="{BB962C8B-B14F-4D97-AF65-F5344CB8AC3E}">
        <p14:creationId xmlns:p14="http://schemas.microsoft.com/office/powerpoint/2010/main" val="7334359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tr-TR"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In its simplest form, </a:t>
            </a:r>
            <a:r>
              <a:rPr lang="en-US" sz="900" b="1" i="0" u="none" strike="noStrike" kern="1200" dirty="0">
                <a:solidFill>
                  <a:schemeClr val="tx1"/>
                </a:solidFill>
                <a:effectLst/>
                <a:latin typeface="Segoe UI Light" pitchFamily="34" charset="0"/>
                <a:ea typeface="+mn-ea"/>
                <a:cs typeface="+mn-cs"/>
              </a:rPr>
              <a:t>Kubernetes</a:t>
            </a:r>
            <a:r>
              <a:rPr lang="en-US" sz="900" b="0" i="0" u="none" strike="noStrike" kern="1200" dirty="0">
                <a:solidFill>
                  <a:schemeClr val="tx1"/>
                </a:solidFill>
                <a:effectLst/>
                <a:latin typeface="Segoe UI Light" pitchFamily="34" charset="0"/>
                <a:ea typeface="+mn-ea"/>
                <a:cs typeface="+mn-cs"/>
              </a:rPr>
              <a:t> is made of a central manager (aka master) and some worker. </a:t>
            </a:r>
          </a:p>
          <a:p>
            <a:r>
              <a:rPr lang="en-US" sz="900" b="0" i="0" u="none" strike="noStrike" kern="1200" dirty="0">
                <a:solidFill>
                  <a:schemeClr val="tx1"/>
                </a:solidFill>
                <a:effectLst/>
                <a:latin typeface="Segoe UI Light" pitchFamily="34" charset="0"/>
                <a:ea typeface="+mn-ea"/>
                <a:cs typeface="+mn-cs"/>
              </a:rPr>
              <a:t>The manager runs an API server, a scheduler, various controllers and a storage system to keep the state of the cluster, container settings, and the networking configuration.</a:t>
            </a:r>
            <a:endParaRPr lang="en-US" sz="1400" dirty="0"/>
          </a:p>
          <a:p>
            <a:endParaRPr lang="en-US" dirty="0"/>
          </a:p>
          <a:p>
            <a:pPr marL="0" marR="0" lvl="0" indent="0" algn="l" defTabSz="932742" rtl="0" eaLnBrk="1" fontAlgn="auto" latinLnBrk="0" hangingPunct="1">
              <a:lnSpc>
                <a:spcPct val="90000"/>
              </a:lnSpc>
              <a:spcBef>
                <a:spcPts val="0"/>
              </a:spcBef>
              <a:spcAft>
                <a:spcPts val="340"/>
              </a:spcAft>
              <a:buClrTx/>
              <a:buSzTx/>
              <a:buFontTx/>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Master Components:</a:t>
            </a:r>
            <a:endParaRPr lang="en-US" dirty="0"/>
          </a:p>
          <a:p>
            <a:endParaRPr lang="tr-TR"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kube-apiserver</a:t>
            </a: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r>
              <a:rPr lang="en-US" sz="900" b="0" i="0" u="none" strike="noStrike" kern="1200" dirty="0">
                <a:solidFill>
                  <a:schemeClr val="tx1"/>
                </a:solidFill>
                <a:effectLst/>
                <a:latin typeface="Segoe UI Light" pitchFamily="34" charset="0"/>
                <a:ea typeface="+mn-ea"/>
                <a:cs typeface="+mn-cs"/>
              </a:rPr>
              <a:t>Component on the master that exposes the Kubernetes API. It is the front-end for the Kubernetes control plane.</a:t>
            </a:r>
          </a:p>
          <a:p>
            <a:r>
              <a:rPr lang="en-US" sz="900" b="0" i="0" u="none" strike="noStrike" kern="1200" dirty="0">
                <a:solidFill>
                  <a:schemeClr val="tx1"/>
                </a:solidFill>
                <a:effectLst/>
                <a:latin typeface="Segoe UI Light" pitchFamily="34" charset="0"/>
                <a:ea typeface="+mn-ea"/>
                <a:cs typeface="+mn-cs"/>
              </a:rPr>
              <a:t>It is designed to scale horizontally – that is, it scales by deploying more instances.</a:t>
            </a: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controllers.  Logically, each controller is a separate process, but to reduce complexity, they are all compiled into a single binary and run in a single process.</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Node Controller: </a:t>
            </a:r>
            <a:r>
              <a:rPr lang="en-US" dirty="0"/>
              <a:t>Responsible for noticing and responding when nodes go down.</a:t>
            </a:r>
          </a:p>
          <a:p>
            <a:pPr lvl="1">
              <a:spcAft>
                <a:spcPts val="600"/>
              </a:spcAft>
              <a:defRPr/>
            </a:pPr>
            <a:r>
              <a:rPr lang="en-US" u="sng" dirty="0"/>
              <a:t>Replication Controller</a:t>
            </a:r>
            <a:r>
              <a:rPr lang="en-US" dirty="0"/>
              <a:t>: Responsible for maintaining the correct number of pods for every replication controller object in the system.</a:t>
            </a:r>
          </a:p>
          <a:p>
            <a:pPr lvl="1">
              <a:spcAft>
                <a:spcPts val="600"/>
              </a:spcAft>
              <a:defRPr/>
            </a:pPr>
            <a:r>
              <a:rPr lang="en-US" u="sng" dirty="0"/>
              <a:t>Endpoints Controller: </a:t>
            </a:r>
            <a:r>
              <a:rPr lang="en-US" dirty="0"/>
              <a:t>Populates the Endpoints object (that is, joins Services &amp; Pods).</a:t>
            </a:r>
          </a:p>
          <a:p>
            <a:pPr lvl="1">
              <a:spcAft>
                <a:spcPts val="600"/>
              </a:spcAft>
              <a:defRPr/>
            </a:pPr>
            <a:r>
              <a:rPr lang="en-US" u="sng" dirty="0"/>
              <a:t>Service Account &amp; Token Controllers: </a:t>
            </a:r>
            <a:r>
              <a:rPr lang="en-US" dirty="0"/>
              <a:t>Create default accounts and API access tokens for new namespaces</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cloud-controller-manager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run the </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These controllers include:</a:t>
            </a:r>
          </a:p>
          <a:p>
            <a:pPr marL="0" lvl="1" indent="0">
              <a:spcAft>
                <a:spcPts val="600"/>
              </a:spcAft>
              <a:buNone/>
              <a:defRPr/>
            </a:pPr>
            <a:endPar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lvl="1">
              <a:spcAft>
                <a:spcPts val="600"/>
              </a:spcAft>
              <a:defRPr/>
            </a:pPr>
            <a:r>
              <a:rPr lang="en-US" u="sng" dirty="0"/>
              <a:t>N: </a:t>
            </a:r>
            <a:r>
              <a:rPr lang="en-US" dirty="0"/>
              <a:t>Responsible for.</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lvl="1" indent="0">
              <a:spcAft>
                <a:spcPts val="600"/>
              </a:spcAft>
              <a:buNone/>
              <a:defRPr/>
            </a:pPr>
            <a:endParaRPr kumimoji="0" lang="tr-TR"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err="1">
                <a:ln>
                  <a:noFill/>
                </a:ln>
                <a:solidFill>
                  <a:srgbClr val="505050"/>
                </a:solidFill>
                <a:effectLst/>
                <a:uLnTx/>
                <a:uFillTx/>
                <a:latin typeface="Segoe UI"/>
                <a:ea typeface="+mn-ea"/>
                <a:cs typeface="Segoe UI" panose="020B0502040204020203" pitchFamily="34" charset="0"/>
              </a:rPr>
              <a:t>Kube</a:t>
            </a: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-scheduler</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Component on the master that watches newly created pods that have no node assigned, and selects a node for them to run on.</a:t>
            </a:r>
          </a:p>
          <a:p>
            <a:pPr marL="0" lvl="1" indent="0">
              <a:spcAft>
                <a:spcPts val="600"/>
              </a:spcAft>
              <a:buNone/>
              <a:defRPr/>
            </a:pPr>
            <a:r>
              <a:rPr kumimoji="0" lang="en-US"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Factors taken into account for scheduling decisions include individual and collective resource requirements, hardware/software/policy constraints, affinity and anti-affinity specifications, data locality, inter-workload interference and deadlines.</a:t>
            </a:r>
          </a:p>
          <a:p>
            <a:pPr marL="0" lvl="1" indent="0">
              <a:spcAft>
                <a:spcPts val="600"/>
              </a:spcAft>
              <a:buNone/>
              <a:defRPr/>
            </a:pPr>
            <a:endParaRPr lang="tr-TR" b="1" dirty="0">
              <a:solidFill>
                <a:srgbClr val="505050"/>
              </a:solidFill>
            </a:endParaRPr>
          </a:p>
          <a:p>
            <a:pPr lvl="0">
              <a:spcAft>
                <a:spcPts val="600"/>
              </a:spcAft>
              <a:defRPr/>
            </a:pPr>
            <a:r>
              <a:rPr lang="en-US" b="1" dirty="0">
                <a:solidFill>
                  <a:srgbClr val="505050"/>
                </a:solidFill>
              </a:rPr>
              <a:t>etcd</a:t>
            </a:r>
          </a:p>
          <a:p>
            <a:pPr marL="0" lvl="1" indent="0">
              <a:spcAft>
                <a:spcPts val="600"/>
              </a:spcAft>
              <a:buNone/>
              <a:defRPr/>
            </a:pPr>
            <a:r>
              <a:rPr lang="en-US" sz="900" b="0" i="0" u="none" strike="noStrike" kern="1200" dirty="0">
                <a:solidFill>
                  <a:schemeClr val="tx1"/>
                </a:solidFill>
                <a:effectLst/>
                <a:latin typeface="Segoe UI Light" pitchFamily="34" charset="0"/>
                <a:ea typeface="+mn-ea"/>
                <a:cs typeface="+mn-cs"/>
              </a:rPr>
              <a:t>Consistent and highly-available key value store used as Kubernetes’ backing store for all cluster data</a:t>
            </a:r>
          </a:p>
          <a:p>
            <a:pPr marL="0" lvl="1" indent="0">
              <a:spcAft>
                <a:spcPts val="600"/>
              </a:spcAft>
              <a:buNone/>
              <a:defRPr/>
            </a:pPr>
            <a:endPar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endParaRPr>
          </a:p>
          <a:p>
            <a:pPr marL="0" marR="0" lvl="1" indent="0" algn="l" defTabSz="932742" rtl="0" eaLnBrk="1" fontAlgn="auto" latinLnBrk="0" hangingPunct="1">
              <a:lnSpc>
                <a:spcPct val="90000"/>
              </a:lnSpc>
              <a:spcBef>
                <a:spcPts val="0"/>
              </a:spcBef>
              <a:spcAft>
                <a:spcPts val="600"/>
              </a:spcAft>
              <a:buClrTx/>
              <a:buSzTx/>
              <a:buFont typeface="Arial"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Node Components:</a:t>
            </a:r>
          </a:p>
          <a:p>
            <a:pPr>
              <a:spcAft>
                <a:spcPts val="600"/>
              </a:spcAft>
              <a:defRPr/>
            </a:pPr>
            <a:endParaRPr lang="tr-TR" b="1" dirty="0"/>
          </a:p>
          <a:p>
            <a:pPr>
              <a:spcAft>
                <a:spcPts val="600"/>
              </a:spcAft>
              <a:defRPr/>
            </a:pPr>
            <a:r>
              <a:rPr lang="en-US" b="1" dirty="0" err="1"/>
              <a:t>Kubelet</a:t>
            </a:r>
            <a:endParaRPr lang="en-US" dirty="0"/>
          </a:p>
          <a:p>
            <a:pPr lvl="1">
              <a:spcAft>
                <a:spcPts val="600"/>
              </a:spcAft>
              <a:defRPr/>
            </a:pPr>
            <a:r>
              <a:rPr lang="en-US" dirty="0"/>
              <a:t>An agent that runs on each node in the cluster. It makes sure that containers are running in a pod.</a:t>
            </a:r>
          </a:p>
          <a:p>
            <a:pPr lvl="1">
              <a:spcAft>
                <a:spcPts val="600"/>
              </a:spcAft>
              <a:defRPr/>
            </a:pPr>
            <a:r>
              <a:rPr lang="en-US" sz="900" b="0" i="0" u="none" strike="noStrike" kern="1200" dirty="0">
                <a:solidFill>
                  <a:schemeClr val="tx1"/>
                </a:solidFill>
                <a:effectLst/>
                <a:latin typeface="Segoe UI Light" pitchFamily="34" charset="0"/>
                <a:ea typeface="+mn-ea"/>
                <a:cs typeface="+mn-cs"/>
              </a:rPr>
              <a:t>The </a:t>
            </a:r>
            <a:r>
              <a:rPr lang="en-US" dirty="0" err="1"/>
              <a:t>kubelet</a:t>
            </a:r>
            <a:r>
              <a:rPr lang="en-US" sz="900" b="0" i="0" u="none" strike="noStrike" kern="1200" dirty="0">
                <a:solidFill>
                  <a:schemeClr val="tx1"/>
                </a:solidFill>
                <a:effectLst/>
                <a:latin typeface="Segoe UI Light" pitchFamily="34" charset="0"/>
                <a:ea typeface="+mn-ea"/>
                <a:cs typeface="+mn-cs"/>
              </a:rPr>
              <a:t> is the Kubernetes agent that processes the orchestration requests from the cluster master and scheduling of running the requested containers.</a:t>
            </a:r>
            <a:endParaRPr lang="en-US" dirty="0"/>
          </a:p>
          <a:p>
            <a:pPr lvl="1">
              <a:spcAft>
                <a:spcPts val="600"/>
              </a:spcAft>
              <a:defRPr/>
            </a:pPr>
            <a:r>
              <a:rPr lang="en-US" dirty="0"/>
              <a:t>The </a:t>
            </a:r>
            <a:r>
              <a:rPr lang="en-US" dirty="0" err="1"/>
              <a:t>kubelet</a:t>
            </a:r>
            <a:r>
              <a:rPr lang="en-US" dirty="0"/>
              <a:t> takes a set of </a:t>
            </a:r>
            <a:r>
              <a:rPr lang="en-US" dirty="0" err="1"/>
              <a:t>PodSpecs</a:t>
            </a:r>
            <a:r>
              <a:rPr lang="en-US" dirty="0"/>
              <a:t> that are provided through various mechanisms and ensures that the containers described in those </a:t>
            </a:r>
            <a:r>
              <a:rPr lang="en-US" dirty="0" err="1"/>
              <a:t>PodSpecs</a:t>
            </a:r>
            <a:r>
              <a:rPr lang="en-US" dirty="0"/>
              <a:t> are running and healthy. The </a:t>
            </a:r>
            <a:r>
              <a:rPr lang="en-US" dirty="0" err="1"/>
              <a:t>kubelet</a:t>
            </a:r>
            <a:r>
              <a:rPr lang="en-US" dirty="0"/>
              <a:t> doesn’t manage containers which were not created by Kubernetes.</a:t>
            </a:r>
          </a:p>
          <a:p>
            <a:pPr lvl="1">
              <a:spcAft>
                <a:spcPts val="600"/>
              </a:spcAft>
              <a:defRPr/>
            </a:pPr>
            <a:endParaRPr lang="en-US" dirty="0"/>
          </a:p>
          <a:p>
            <a:pPr>
              <a:spcAft>
                <a:spcPts val="1200"/>
              </a:spcAft>
              <a:defRPr/>
            </a:pPr>
            <a:r>
              <a:rPr lang="en-US" b="1" dirty="0" err="1"/>
              <a:t>Kube</a:t>
            </a:r>
            <a:r>
              <a:rPr lang="en-US" b="1" dirty="0"/>
              <a:t>-proxy </a:t>
            </a:r>
            <a:endParaRPr lang="tr-TR" b="1" dirty="0"/>
          </a:p>
          <a:p>
            <a:pPr lvl="1">
              <a:spcAft>
                <a:spcPts val="600"/>
              </a:spcAft>
              <a:defRPr/>
            </a:pPr>
            <a:r>
              <a:rPr lang="en-US" dirty="0"/>
              <a:t>A network proxy that runs on each node in your cluster, implementing part of the Kubernetes Service concept.</a:t>
            </a:r>
          </a:p>
          <a:p>
            <a:pPr lvl="1">
              <a:spcAft>
                <a:spcPts val="600"/>
              </a:spcAft>
              <a:defRPr/>
            </a:pPr>
            <a:r>
              <a:rPr lang="en-US" dirty="0"/>
              <a:t>Virtual networking is handled by the </a:t>
            </a:r>
            <a:r>
              <a:rPr lang="en-US" dirty="0" err="1"/>
              <a:t>kube</a:t>
            </a:r>
            <a:r>
              <a:rPr lang="en-US" dirty="0"/>
              <a:t>-proxy on each node. The proxy routes network traffic and manages IP addressing for services and pods.</a:t>
            </a:r>
          </a:p>
          <a:p>
            <a:pPr lvl="1">
              <a:spcAft>
                <a:spcPts val="600"/>
              </a:spcAft>
              <a:defRPr/>
            </a:pPr>
            <a:r>
              <a:rPr lang="en-US" dirty="0"/>
              <a:t>Maintains network rules on nodes. These network rules allow network communication to your Pods from network sessions inside or outside of your cluster.</a:t>
            </a:r>
          </a:p>
          <a:p>
            <a:pPr lvl="1">
              <a:spcAft>
                <a:spcPts val="600"/>
              </a:spcAft>
              <a:defRPr/>
            </a:pPr>
            <a:r>
              <a:rPr lang="en-US" dirty="0"/>
              <a:t>Uses the operating system packet filtering layer if there is one and it’s available. Otherwise, </a:t>
            </a:r>
            <a:r>
              <a:rPr lang="en-US" dirty="0" err="1"/>
              <a:t>kube</a:t>
            </a:r>
            <a:r>
              <a:rPr lang="en-US" dirty="0"/>
              <a:t>-proxy forwards the traffic itself.</a:t>
            </a:r>
          </a:p>
          <a:p>
            <a:pPr>
              <a:spcAft>
                <a:spcPts val="1200"/>
              </a:spcAft>
              <a:defRPr/>
            </a:pPr>
            <a:endParaRPr lang="en-US" dirty="0"/>
          </a:p>
          <a:p>
            <a:pPr>
              <a:spcAft>
                <a:spcPts val="900"/>
              </a:spcAft>
              <a:defRPr/>
            </a:pPr>
            <a:r>
              <a:rPr lang="en-US" b="1" dirty="0"/>
              <a:t>Container Runtime</a:t>
            </a:r>
          </a:p>
          <a:p>
            <a:pPr>
              <a:spcAft>
                <a:spcPts val="900"/>
              </a:spcAft>
              <a:defRPr/>
            </a:pPr>
            <a:r>
              <a:rPr lang="en-US" dirty="0"/>
              <a:t>The container runtime is the component that allows containerized applications to run and interact with additional resources such as the virtual network and storage. In AKS, Moby is used as the container runtime.</a:t>
            </a:r>
          </a:p>
          <a:p>
            <a:pPr>
              <a:spcAft>
                <a:spcPts val="900"/>
              </a:spcAft>
              <a:defRPr/>
            </a:pPr>
            <a:endParaRPr lang="en-US" dirty="0"/>
          </a:p>
          <a:p>
            <a:pPr>
              <a:spcAft>
                <a:spcPts val="900"/>
              </a:spcAft>
              <a:defRPr/>
            </a:pPr>
            <a:r>
              <a:rPr lang="en-US" dirty="0"/>
              <a:t>			-- </a:t>
            </a:r>
            <a:r>
              <a:rPr lang="en-US" sz="900" b="0" i="0" u="none" strike="noStrike" kern="1200" dirty="0">
                <a:solidFill>
                  <a:schemeClr val="tx1"/>
                </a:solidFill>
                <a:effectLst/>
                <a:latin typeface="Segoe UI Light" pitchFamily="34" charset="0"/>
                <a:ea typeface="+mn-ea"/>
                <a:cs typeface="+mn-cs"/>
              </a:rPr>
              <a:t>As Solomon rightly said “Docker uses the Moby Project as an open R&amp;D lab”.</a:t>
            </a:r>
            <a:endParaRPr lang="en-US" dirty="0"/>
          </a:p>
          <a:p>
            <a:pPr>
              <a:spcAft>
                <a:spcPts val="900"/>
              </a:spcAft>
              <a:defRPr/>
            </a:pPr>
            <a:endParaRPr lang="en-US" dirty="0"/>
          </a:p>
          <a:p>
            <a:pPr>
              <a:spcAft>
                <a:spcPts val="900"/>
              </a:spcAft>
              <a:defRPr/>
            </a:pPr>
            <a:r>
              <a:rPr lang="en-US" dirty="0"/>
              <a:t>The container runtime is the software that is responsible for running container.</a:t>
            </a:r>
          </a:p>
          <a:p>
            <a:pPr>
              <a:spcAft>
                <a:spcPts val="900"/>
              </a:spcAft>
              <a:defRPr/>
            </a:pPr>
            <a:endParaRPr lang="en-US" dirty="0"/>
          </a:p>
          <a:p>
            <a:pPr>
              <a:spcAft>
                <a:spcPts val="900"/>
              </a:spcAft>
              <a:defRPr/>
            </a:pPr>
            <a:r>
              <a:rPr lang="en-US" dirty="0"/>
              <a:t>Kubernetes supports several container runtimes: Docker, </a:t>
            </a:r>
            <a:r>
              <a:rPr lang="en-US" dirty="0" err="1"/>
              <a:t>containerd</a:t>
            </a:r>
            <a:r>
              <a:rPr lang="en-US" dirty="0"/>
              <a:t>, cri-o, </a:t>
            </a:r>
            <a:r>
              <a:rPr lang="en-US" dirty="0" err="1"/>
              <a:t>rktlet</a:t>
            </a:r>
            <a:r>
              <a:rPr lang="en-US" dirty="0"/>
              <a:t> and any implementation of the Kubernetes CRI (Container Runtime Interface).</a:t>
            </a:r>
          </a:p>
          <a:p>
            <a:pPr>
              <a:spcAft>
                <a:spcPts val="900"/>
              </a:spcAft>
              <a:defRPr/>
            </a:pPr>
            <a:endParaRPr lang="en-US" dirty="0"/>
          </a:p>
          <a:p>
            <a:pPr marL="0" marR="0" lvl="0" indent="0" algn="l" defTabSz="914400" rtl="0" eaLnBrk="1" fontAlgn="auto" latinLnBrk="0" hangingPunct="1">
              <a:lnSpc>
                <a:spcPct val="90000"/>
              </a:lnSpc>
              <a:spcBef>
                <a:spcPts val="24"/>
              </a:spcBef>
              <a:spcAft>
                <a:spcPts val="600"/>
              </a:spcAft>
              <a:buClrTx/>
              <a:buSzTx/>
              <a:buFont typeface="Arial" panose="020B0604020202020204" pitchFamily="34" charset="0"/>
              <a:buNone/>
              <a:tabLst/>
              <a:defRPr/>
            </a:pPr>
            <a:r>
              <a:rPr kumimoji="0" lang="en-US" b="1"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Addons</a:t>
            </a:r>
          </a:p>
          <a:p>
            <a:pPr marL="0" lvl="1" indent="0">
              <a:spcAft>
                <a:spcPts val="600"/>
              </a:spcAft>
              <a:buNone/>
              <a:defRPr/>
            </a:pPr>
            <a:r>
              <a:rPr kumimoji="0" lang="en-US" sz="2200" b="0" i="0" u="none" strike="noStrike" kern="1200" cap="none" spc="0" normalizeH="0" baseline="0" noProof="0" dirty="0">
                <a:ln>
                  <a:noFill/>
                </a:ln>
                <a:solidFill>
                  <a:srgbClr val="505050"/>
                </a:solidFill>
                <a:effectLst/>
                <a:uLnTx/>
                <a:uFillTx/>
                <a:latin typeface="Segoe UI"/>
                <a:ea typeface="+mn-ea"/>
                <a:cs typeface="Segoe UI" panose="020B0502040204020203" pitchFamily="34" charset="0"/>
              </a:rPr>
              <a:t>DNS, Metrics Server (enables monitoring and performance analysis), Dashboard, Logging. Addons use Kubernetes resources to implement cluster features.</a:t>
            </a:r>
          </a:p>
          <a:p>
            <a:pPr>
              <a:spcAft>
                <a:spcPts val="900"/>
              </a:spcAft>
              <a:defRPr/>
            </a:pPr>
            <a:endParaRPr lang="en-US" dirty="0"/>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4856162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A Pod represents a collection of application containers and volumes running in the same execution environment. Pods, not containers, are the smallest deployable artifact in a Kubernetes cluster. This means all of the containers in a Pod always land on the same machine.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Each container within a Pod runs in its own </a:t>
            </a:r>
            <a:r>
              <a:rPr lang="en-US" sz="900" kern="1200" dirty="0" err="1">
                <a:solidFill>
                  <a:schemeClr val="tx1"/>
                </a:solidFill>
                <a:latin typeface="Segoe UI Light" pitchFamily="34" charset="0"/>
                <a:ea typeface="+mn-ea"/>
                <a:cs typeface="+mn-cs"/>
              </a:rPr>
              <a:t>cgroup</a:t>
            </a:r>
            <a:r>
              <a:rPr lang="en-US" sz="900" kern="1200" dirty="0">
                <a:solidFill>
                  <a:schemeClr val="tx1"/>
                </a:solidFill>
                <a:latin typeface="Segoe UI Light" pitchFamily="34" charset="0"/>
                <a:ea typeface="+mn-ea"/>
                <a:cs typeface="+mn-cs"/>
              </a:rPr>
              <a:t>, but they share a number of Linux namespaces. </a:t>
            </a:r>
          </a:p>
          <a:p>
            <a:endParaRPr lang="en-US" sz="900" kern="1200" dirty="0">
              <a:solidFill>
                <a:schemeClr val="tx1"/>
              </a:solidFill>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Kubernetes uses </a:t>
            </a:r>
            <a:r>
              <a:rPr lang="en-US" sz="900" b="0" i="1" u="none" strike="noStrike" kern="1200" dirty="0">
                <a:solidFill>
                  <a:schemeClr val="tx1"/>
                </a:solidFill>
                <a:effectLst/>
                <a:latin typeface="Segoe UI Light" pitchFamily="34" charset="0"/>
                <a:ea typeface="+mn-ea"/>
                <a:cs typeface="+mn-cs"/>
              </a:rPr>
              <a:t>pods</a:t>
            </a:r>
            <a:r>
              <a:rPr lang="en-US" sz="900" b="0" i="0" u="none" strike="noStrike" kern="1200" dirty="0">
                <a:solidFill>
                  <a:schemeClr val="tx1"/>
                </a:solidFill>
                <a:effectLst/>
                <a:latin typeface="Segoe UI Light" pitchFamily="34" charset="0"/>
                <a:ea typeface="+mn-ea"/>
                <a:cs typeface="+mn-cs"/>
              </a:rPr>
              <a:t> to run an instance of your application. A pod represents a single instance of your application. Pods typically have a 1:1 mapping with a container, although there are advanced scenarios where a pod may contain multiple containers. These multi-container pods are scheduled together on the same node, and allow containers to share related resources.</a:t>
            </a:r>
          </a:p>
          <a:p>
            <a:r>
              <a:rPr lang="en-US" sz="900" b="0" i="0" u="none" strike="noStrike" kern="1200" dirty="0">
                <a:solidFill>
                  <a:schemeClr val="tx1"/>
                </a:solidFill>
                <a:effectLst/>
                <a:latin typeface="Segoe UI Light" pitchFamily="34" charset="0"/>
                <a:ea typeface="+mn-ea"/>
                <a:cs typeface="+mn-cs"/>
              </a:rPr>
              <a:t>When you create a pod, you can define </a:t>
            </a:r>
            <a:r>
              <a:rPr lang="en-US" sz="900" b="0" i="1" u="none" strike="noStrike" kern="1200" dirty="0">
                <a:solidFill>
                  <a:schemeClr val="tx1"/>
                </a:solidFill>
                <a:effectLst/>
                <a:latin typeface="Segoe UI Light" pitchFamily="34" charset="0"/>
                <a:ea typeface="+mn-ea"/>
                <a:cs typeface="+mn-cs"/>
              </a:rPr>
              <a:t>resource limits</a:t>
            </a:r>
            <a:r>
              <a:rPr lang="en-US" sz="900" b="0" i="0" u="none" strike="noStrike" kern="1200" dirty="0">
                <a:solidFill>
                  <a:schemeClr val="tx1"/>
                </a:solidFill>
                <a:effectLst/>
                <a:latin typeface="Segoe UI Light" pitchFamily="34" charset="0"/>
                <a:ea typeface="+mn-ea"/>
                <a:cs typeface="+mn-cs"/>
              </a:rPr>
              <a:t> to request a certain amount of CPU or memory resources. The Kubernetes Scheduler tries to schedule the pods to run on a node with available resources to meet the request. You can also specify maximum resource limits that prevent a given pod from consuming too much compute resource from the underlying node. A best practice is to include resource limits for all pods to help the Kubernetes Scheduler understand which resources are needed and permitted.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pod is a logical resource, but the container(s) are where the application workloads run. Pods are typically ephemeral, disposable resources, and individually scheduled pods miss some of the high availability and redundancy features Kubernetes provides. Instead, pods are usually deployed and managed by Kubernetes </a:t>
            </a:r>
            <a:r>
              <a:rPr lang="en-US" sz="900" b="0" i="1" u="none" strike="noStrike" kern="1200" dirty="0">
                <a:solidFill>
                  <a:schemeClr val="tx1"/>
                </a:solidFill>
                <a:effectLst/>
                <a:latin typeface="Segoe UI Light" pitchFamily="34" charset="0"/>
                <a:ea typeface="+mn-ea"/>
                <a:cs typeface="+mn-cs"/>
              </a:rPr>
              <a:t>Controllers</a:t>
            </a:r>
            <a:r>
              <a:rPr lang="en-US" sz="900" b="0" i="0" u="none" strike="noStrike" kern="1200" dirty="0">
                <a:solidFill>
                  <a:schemeClr val="tx1"/>
                </a:solidFill>
                <a:effectLst/>
                <a:latin typeface="Segoe UI Light" pitchFamily="34" charset="0"/>
                <a:ea typeface="+mn-ea"/>
                <a:cs typeface="+mn-cs"/>
              </a:rPr>
              <a:t>, such as the Deployment Controller.</a:t>
            </a: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6017983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2255246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kern="1200" dirty="0">
              <a:solidFill>
                <a:schemeClr val="tx1"/>
              </a:solidFill>
              <a:latin typeface="Segoe UI Light" pitchFamily="34" charset="0"/>
              <a:ea typeface="+mn-ea"/>
              <a:cs typeface="+mn-cs"/>
            </a:endParaRPr>
          </a:p>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5368340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1- Administrator sends pod creation request using kubectl command line tool. Pod specification is stored in etcd. </a:t>
            </a:r>
          </a:p>
          <a:p>
            <a:r>
              <a:rPr lang="tr-TR" dirty="0"/>
              <a:t>In production scenarios you don’t create a pod directly, since it cannot be scheduled on a different node automatically when the node is down and you cannot ensure exact number of replicas are running in the cluster. You should use a controller like ReplicaSet or Deployment to better manage availability and scalability of your pods. </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8263689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2- </a:t>
            </a:r>
            <a:r>
              <a:rPr lang="tr-TR" err="1"/>
              <a:t>Scheduler</a:t>
            </a:r>
            <a:r>
              <a:rPr lang="tr-TR"/>
              <a:t> </a:t>
            </a:r>
            <a:r>
              <a:rPr lang="tr-TR" err="1"/>
              <a:t>watches</a:t>
            </a:r>
            <a:r>
              <a:rPr lang="tr-TR"/>
              <a:t> </a:t>
            </a:r>
            <a:r>
              <a:rPr lang="tr-TR" err="1"/>
              <a:t>newly</a:t>
            </a:r>
            <a:r>
              <a:rPr lang="tr-TR"/>
              <a:t> </a:t>
            </a:r>
            <a:r>
              <a:rPr lang="tr-TR" err="1"/>
              <a:t>created</a:t>
            </a:r>
            <a:r>
              <a:rPr lang="tr-TR"/>
              <a:t> </a:t>
            </a:r>
            <a:r>
              <a:rPr lang="tr-TR" err="1"/>
              <a:t>pods</a:t>
            </a:r>
            <a:r>
              <a:rPr lang="tr-TR"/>
              <a:t> </a:t>
            </a:r>
            <a:r>
              <a:rPr lang="en-US" sz="900" b="0" i="0" kern="1200">
                <a:solidFill>
                  <a:schemeClr val="tx1"/>
                </a:solidFill>
                <a:effectLst/>
                <a:latin typeface="Segoe UI Light" pitchFamily="34" charset="0"/>
                <a:ea typeface="+mn-ea"/>
                <a:cs typeface="+mn-cs"/>
              </a:rPr>
              <a:t>that have no node assigned, and selects a node for them to run on.</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sz="900" b="0" i="0" kern="1200">
                <a:solidFill>
                  <a:schemeClr val="tx1"/>
                </a:solidFill>
                <a:effectLst/>
                <a:latin typeface="Segoe UI Light" pitchFamily="34" charset="0"/>
                <a:ea typeface="+mn-ea"/>
                <a:cs typeface="+mn-cs"/>
              </a:rPr>
              <a:t>Factors taken into account for scheduling decisions include individual and collective resource requirements, hardware/software/policy constraints, affinity and anti-affinity specifications, data locality, inter-workload interference and deadlines.</a:t>
            </a:r>
            <a:endParaRPr lang="tr-TR"/>
          </a:p>
          <a:p>
            <a:r>
              <a:rPr lang="en-US"/>
              <a:t>https://kubernetes.io/docs/concepts/overview/components/#kube-scheduler</a:t>
            </a:r>
            <a:endParaRPr lang="tr-TR"/>
          </a:p>
          <a:p>
            <a:endParaRPr lang="tr-TR"/>
          </a:p>
          <a:p>
            <a:endParaRPr lang="en-US"/>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35145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6856699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a:t>3- </a:t>
            </a:r>
            <a:r>
              <a:rPr lang="en-US" sz="900" b="0" i="0" kern="1200">
                <a:solidFill>
                  <a:schemeClr val="tx1"/>
                </a:solidFill>
                <a:effectLst/>
                <a:latin typeface="Segoe UI Light" pitchFamily="34" charset="0"/>
                <a:ea typeface="+mn-ea"/>
                <a:cs typeface="+mn-cs"/>
              </a:rPr>
              <a:t>The </a:t>
            </a:r>
            <a:r>
              <a:rPr lang="en-US" sz="900" b="0" i="0" kern="1200" err="1">
                <a:solidFill>
                  <a:schemeClr val="tx1"/>
                </a:solidFill>
                <a:effectLst/>
                <a:latin typeface="Segoe UI Light" pitchFamily="34" charset="0"/>
                <a:ea typeface="+mn-ea"/>
                <a:cs typeface="+mn-cs"/>
              </a:rPr>
              <a:t>kubelet</a:t>
            </a:r>
            <a:r>
              <a:rPr lang="en-US" sz="900" b="0" i="0" kern="1200">
                <a:solidFill>
                  <a:schemeClr val="tx1"/>
                </a:solidFill>
                <a:effectLst/>
                <a:latin typeface="Segoe UI Light" pitchFamily="34" charset="0"/>
                <a:ea typeface="+mn-ea"/>
                <a:cs typeface="+mn-cs"/>
              </a:rPr>
              <a:t> takes a set of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that are provided through various mechanisms (primarily through the </a:t>
            </a:r>
            <a:r>
              <a:rPr lang="en-US" sz="900" b="0" i="0" kern="1200" err="1">
                <a:solidFill>
                  <a:schemeClr val="tx1"/>
                </a:solidFill>
                <a:effectLst/>
                <a:latin typeface="Segoe UI Light" pitchFamily="34" charset="0"/>
                <a:ea typeface="+mn-ea"/>
                <a:cs typeface="+mn-cs"/>
              </a:rPr>
              <a:t>apiserver</a:t>
            </a:r>
            <a:r>
              <a:rPr lang="en-US" sz="900" b="0" i="0" kern="1200">
                <a:solidFill>
                  <a:schemeClr val="tx1"/>
                </a:solidFill>
                <a:effectLst/>
                <a:latin typeface="Segoe UI Light" pitchFamily="34" charset="0"/>
                <a:ea typeface="+mn-ea"/>
                <a:cs typeface="+mn-cs"/>
              </a:rPr>
              <a:t>) and ensures that the containers described in those </a:t>
            </a:r>
            <a:r>
              <a:rPr lang="en-US" sz="900" b="0" i="0" kern="1200" err="1">
                <a:solidFill>
                  <a:schemeClr val="tx1"/>
                </a:solidFill>
                <a:effectLst/>
                <a:latin typeface="Segoe UI Light" pitchFamily="34" charset="0"/>
                <a:ea typeface="+mn-ea"/>
                <a:cs typeface="+mn-cs"/>
              </a:rPr>
              <a:t>PodSpecs</a:t>
            </a:r>
            <a:r>
              <a:rPr lang="en-US" sz="900" b="0" i="0" kern="1200">
                <a:solidFill>
                  <a:schemeClr val="tx1"/>
                </a:solidFill>
                <a:effectLst/>
                <a:latin typeface="Segoe UI Light" pitchFamily="34" charset="0"/>
                <a:ea typeface="+mn-ea"/>
                <a:cs typeface="+mn-cs"/>
              </a:rPr>
              <a:t> are running and healthy. </a:t>
            </a:r>
            <a:r>
              <a:rPr lang="tr-TR" sz="900" b="0" i="0" kern="1200">
                <a:solidFill>
                  <a:schemeClr val="tx1"/>
                </a:solidFill>
                <a:effectLst/>
                <a:latin typeface="Segoe UI Light" pitchFamily="34" charset="0"/>
                <a:ea typeface="+mn-ea"/>
                <a:cs typeface="+mn-cs"/>
              </a:rPr>
              <a:t> </a:t>
            </a:r>
          </a:p>
          <a:p>
            <a:endParaRPr lang="tr-TR" sz="900" b="0" i="0" kern="1200">
              <a:solidFill>
                <a:schemeClr val="tx1"/>
              </a:solidFill>
              <a:effectLst/>
              <a:latin typeface="Segoe UI Light" pitchFamily="34" charset="0"/>
              <a:ea typeface="+mn-ea"/>
              <a:cs typeface="+mn-cs"/>
            </a:endParaRPr>
          </a:p>
          <a:p>
            <a:r>
              <a:rPr lang="en-US"/>
              <a:t>https://kubernetes.io/docs/reference/command-line-tools-reference/kubelet/</a:t>
            </a:r>
            <a:endParaRPr lang="tr-TR"/>
          </a:p>
          <a:p>
            <a:r>
              <a:rPr lang="en-US"/>
              <a:t>https://kubernetes.io/docs/concepts/overview/components/#kubelet</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94866626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tr-TR" dirty="0"/>
              <a:t>Kube-controller-manager</a:t>
            </a:r>
            <a:r>
              <a:rPr lang="en-US" sz="900" b="0" i="0" kern="1200" dirty="0">
                <a:solidFill>
                  <a:schemeClr val="tx1"/>
                </a:solidFill>
                <a:effectLst/>
                <a:latin typeface="Segoe UI Light" pitchFamily="34" charset="0"/>
                <a:ea typeface="+mn-ea"/>
                <a:cs typeface="+mn-cs"/>
              </a:rPr>
              <a:t> is a daemon that embeds the core control loops shipped with Kubernetes. In applications of robotics and automation, a control loop is a non-terminating loop that regulates the state of the system. In Kubernetes, a controller is a control loop that watches the shared state of the cluster through the </a:t>
            </a:r>
            <a:r>
              <a:rPr lang="en-US" sz="900" b="0" i="0" kern="1200" dirty="0" err="1">
                <a:solidFill>
                  <a:schemeClr val="tx1"/>
                </a:solidFill>
                <a:effectLst/>
                <a:latin typeface="Segoe UI Light" pitchFamily="34" charset="0"/>
                <a:ea typeface="+mn-ea"/>
                <a:cs typeface="+mn-cs"/>
              </a:rPr>
              <a:t>apiserver</a:t>
            </a:r>
            <a:r>
              <a:rPr lang="en-US" sz="900" b="0" i="0" kern="1200" dirty="0">
                <a:solidFill>
                  <a:schemeClr val="tx1"/>
                </a:solidFill>
                <a:effectLst/>
                <a:latin typeface="Segoe UI Light" pitchFamily="34" charset="0"/>
                <a:ea typeface="+mn-ea"/>
                <a:cs typeface="+mn-cs"/>
              </a:rPr>
              <a:t> and makes changes attempting to move the current state towards the desired state. </a:t>
            </a:r>
            <a:endParaRPr lang="en-US" dirty="0"/>
          </a:p>
          <a:p>
            <a:endParaRPr lang="en-US" dirty="0"/>
          </a:p>
          <a:p>
            <a:r>
              <a:rPr lang="en-US" dirty="0"/>
              <a:t>These controllers include:</a:t>
            </a:r>
          </a:p>
          <a:p>
            <a:endParaRPr lang="en-US" dirty="0"/>
          </a:p>
          <a:p>
            <a:r>
              <a:rPr lang="en-US" b="1" dirty="0"/>
              <a:t>Replication Controller</a:t>
            </a:r>
            <a:r>
              <a:rPr lang="en-US" dirty="0"/>
              <a:t>: Responsible for maintaining the correct number of pods for every replication controller object in the system.</a:t>
            </a:r>
            <a:endParaRPr lang="tr-TR" dirty="0"/>
          </a:p>
          <a:p>
            <a:r>
              <a:rPr lang="en-US" dirty="0"/>
              <a:t>Node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Endpoints Controller</a:t>
            </a:r>
            <a:endParaRPr lang="tr-TR" sz="900" b="0" i="0" kern="1200" dirty="0">
              <a:solidFill>
                <a:schemeClr val="tx1"/>
              </a:solidFill>
              <a:effectLst/>
              <a:latin typeface="Segoe UI Light" pitchFamily="34" charset="0"/>
              <a:ea typeface="+mn-ea"/>
              <a:cs typeface="+mn-cs"/>
            </a:endParaRPr>
          </a:p>
          <a:p>
            <a:r>
              <a:rPr lang="en-US" sz="900" b="0" i="0" kern="1200" dirty="0">
                <a:solidFill>
                  <a:schemeClr val="tx1"/>
                </a:solidFill>
                <a:effectLst/>
                <a:latin typeface="Segoe UI Light" pitchFamily="34" charset="0"/>
                <a:ea typeface="+mn-ea"/>
                <a:cs typeface="+mn-cs"/>
              </a:rPr>
              <a:t>Service Account &amp; Token Controllers</a:t>
            </a:r>
            <a:endParaRPr lang="tr-TR" dirty="0"/>
          </a:p>
          <a:p>
            <a:endParaRPr lang="tr-TR" dirty="0"/>
          </a:p>
          <a:p>
            <a:r>
              <a:rPr lang="en-US" dirty="0"/>
              <a:t>https://kubernetes.io/docs/concepts/overview/components/#kube-controller-manager</a:t>
            </a:r>
            <a:endParaRPr lang="tr-TR" dirty="0"/>
          </a:p>
          <a:p>
            <a:r>
              <a:rPr lang="en-US" dirty="0"/>
              <a:t>https://kubernetes.io/docs/reference/command-line-tools-reference/kube-controller-manager/</a:t>
            </a:r>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23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446210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kern="1200" dirty="0">
                <a:solidFill>
                  <a:schemeClr val="tx1"/>
                </a:solidFill>
                <a:latin typeface="Segoe UI Light" pitchFamily="34" charset="0"/>
                <a:ea typeface="+mn-ea"/>
                <a:cs typeface="+mn-cs"/>
              </a:rPr>
              <a:t>A </a:t>
            </a:r>
            <a:r>
              <a:rPr lang="en-US" sz="900" kern="1200" dirty="0" err="1">
                <a:solidFill>
                  <a:schemeClr val="tx1"/>
                </a:solidFill>
                <a:latin typeface="Segoe UI Light" pitchFamily="34" charset="0"/>
                <a:ea typeface="+mn-ea"/>
                <a:cs typeface="+mn-cs"/>
              </a:rPr>
              <a:t>ReplicaSet</a:t>
            </a:r>
            <a:r>
              <a:rPr lang="en-US" sz="900" kern="1200" dirty="0">
                <a:solidFill>
                  <a:schemeClr val="tx1"/>
                </a:solidFill>
                <a:latin typeface="Segoe UI Light" pitchFamily="34" charset="0"/>
                <a:ea typeface="+mn-ea"/>
                <a:cs typeface="+mn-cs"/>
              </a:rPr>
              <a:t> acts as a cluster-wide Pod manager, ensuring that the right types and number of Pods are running at all times. </a:t>
            </a:r>
          </a:p>
          <a:p>
            <a:endParaRPr lang="en-US" sz="900" kern="1200" dirty="0">
              <a:solidFill>
                <a:schemeClr val="tx1"/>
              </a:solidFill>
              <a:latin typeface="Segoe UI Light" pitchFamily="34" charset="0"/>
              <a:ea typeface="+mn-ea"/>
              <a:cs typeface="+mn-cs"/>
            </a:endParaRPr>
          </a:p>
          <a:p>
            <a:r>
              <a:rPr lang="en-US" sz="900" kern="1200" dirty="0">
                <a:solidFill>
                  <a:schemeClr val="tx1"/>
                </a:solidFill>
                <a:latin typeface="Segoe UI Light" pitchFamily="34" charset="0"/>
                <a:ea typeface="+mn-ea"/>
                <a:cs typeface="+mn-cs"/>
              </a:rPr>
              <a:t>Because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make it easy to create and manage replicated sets of Pods, they are the building blocks used to describe common application deployment patterns and provide the underpinnings of self-healing for our applications at the infrastructure level. Pods managed by </a:t>
            </a:r>
            <a:r>
              <a:rPr lang="en-US" sz="900" kern="1200" dirty="0" err="1">
                <a:solidFill>
                  <a:schemeClr val="tx1"/>
                </a:solidFill>
                <a:latin typeface="Segoe UI Light" pitchFamily="34" charset="0"/>
                <a:ea typeface="+mn-ea"/>
                <a:cs typeface="+mn-cs"/>
              </a:rPr>
              <a:t>ReplicaSets</a:t>
            </a:r>
            <a:r>
              <a:rPr lang="en-US" sz="900" kern="1200" dirty="0">
                <a:solidFill>
                  <a:schemeClr val="tx1"/>
                </a:solidFill>
                <a:latin typeface="Segoe UI Light" pitchFamily="34" charset="0"/>
                <a:ea typeface="+mn-ea"/>
                <a:cs typeface="+mn-cs"/>
              </a:rPr>
              <a:t> are automatically rescheduled under certain failure conditions, such as node failures and network partitions.</a:t>
            </a:r>
          </a:p>
          <a:p>
            <a:endParaRPr lang="en-US" dirty="0"/>
          </a:p>
          <a:p>
            <a:r>
              <a:rPr lang="en-US" dirty="0"/>
              <a:t>The easiest way to think of a </a:t>
            </a:r>
            <a:r>
              <a:rPr lang="en-US" dirty="0" err="1"/>
              <a:t>ReplicaSet</a:t>
            </a:r>
            <a:r>
              <a:rPr lang="en-US" dirty="0"/>
              <a:t> is that it combines a cookie cutter and a desired number of cookies into a single API object. When we define a </a:t>
            </a:r>
            <a:r>
              <a:rPr lang="en-US" dirty="0" err="1"/>
              <a:t>ReplicaSet</a:t>
            </a:r>
            <a:r>
              <a:rPr lang="en-US" dirty="0"/>
              <a:t>, we define a specification for the Pods we want to create (the “cookie cutter”).</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6/20/2023 2:20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24</a:t>
            </a:fld>
            <a:endParaRPr lang="en-US"/>
          </a:p>
        </p:txBody>
      </p:sp>
    </p:spTree>
    <p:extLst>
      <p:ext uri="{BB962C8B-B14F-4D97-AF65-F5344CB8AC3E}">
        <p14:creationId xmlns:p14="http://schemas.microsoft.com/office/powerpoint/2010/main" val="1916941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u="none" strike="noStrike" kern="1200" dirty="0">
                <a:solidFill>
                  <a:schemeClr val="tx1"/>
                </a:solidFill>
                <a:effectLst/>
                <a:latin typeface="Segoe UI Light" pitchFamily="34" charset="0"/>
                <a:ea typeface="+mn-ea"/>
                <a:cs typeface="+mn-cs"/>
              </a:rPr>
              <a:t>Deployments are really are what it is all about in a Kubernetes environment.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deployments instruct the cluster how to create and scale applications. </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The deployment controller will monitor instances of an application, and, if it falls short, it will automatically create new instances.</a:t>
            </a:r>
          </a:p>
          <a:p>
            <a:r>
              <a:rPr lang="en-US" sz="900" b="0" i="0" u="none" strike="noStrike" kern="1200" dirty="0">
                <a:solidFill>
                  <a:schemeClr val="tx1"/>
                </a:solidFill>
                <a:effectLst/>
                <a:latin typeface="Segoe UI Light" pitchFamily="34" charset="0"/>
                <a:ea typeface="+mn-ea"/>
                <a:cs typeface="+mn-cs"/>
              </a:rPr>
              <a:t> </a:t>
            </a:r>
          </a:p>
          <a:p>
            <a:r>
              <a:rPr lang="en-US" sz="900" b="0" i="0" u="none" strike="noStrike" kern="1200" dirty="0">
                <a:solidFill>
                  <a:schemeClr val="tx1"/>
                </a:solidFill>
                <a:effectLst/>
                <a:latin typeface="Segoe UI Light" pitchFamily="34" charset="0"/>
                <a:ea typeface="+mn-ea"/>
                <a:cs typeface="+mn-cs"/>
              </a:rPr>
              <a:t>Deployments allow for the creation of multiple replica sets for rolling updates or a rollback</a:t>
            </a:r>
          </a:p>
          <a:p>
            <a:endParaRPr lang="en-US" sz="900" b="0" i="0" u="none" strike="noStrike" kern="1200" dirty="0">
              <a:solidFill>
                <a:schemeClr val="tx1"/>
              </a:solidFill>
              <a:effectLst/>
              <a:latin typeface="Segoe UI Light" pitchFamily="34" charset="0"/>
              <a:ea typeface="+mn-ea"/>
              <a:cs typeface="+mn-cs"/>
            </a:endParaRP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A </a:t>
            </a:r>
            <a:r>
              <a:rPr lang="en-US" sz="900" b="0" i="1" u="none" strike="noStrike" kern="1200" dirty="0">
                <a:solidFill>
                  <a:schemeClr val="tx1"/>
                </a:solidFill>
                <a:effectLst/>
                <a:latin typeface="Segoe UI Light" pitchFamily="34" charset="0"/>
                <a:ea typeface="+mn-ea"/>
                <a:cs typeface="+mn-cs"/>
              </a:rPr>
              <a:t>deployment</a:t>
            </a:r>
            <a:r>
              <a:rPr lang="en-US" sz="900" b="0" i="0" u="none" strike="noStrike" kern="1200" dirty="0">
                <a:solidFill>
                  <a:schemeClr val="tx1"/>
                </a:solidFill>
                <a:effectLst/>
                <a:latin typeface="Segoe UI Light" pitchFamily="34" charset="0"/>
                <a:ea typeface="+mn-ea"/>
                <a:cs typeface="+mn-cs"/>
              </a:rPr>
              <a:t> represents one or more identical pods, managed by the Kubernetes Deployment Controller. A deployment defines the number of </a:t>
            </a:r>
            <a:r>
              <a:rPr lang="en-US" sz="900" b="0" i="1" u="none" strike="noStrike" kern="1200" dirty="0">
                <a:solidFill>
                  <a:schemeClr val="tx1"/>
                </a:solidFill>
                <a:effectLst/>
                <a:latin typeface="Segoe UI Light" pitchFamily="34" charset="0"/>
                <a:ea typeface="+mn-ea"/>
                <a:cs typeface="+mn-cs"/>
              </a:rPr>
              <a:t>replicas</a:t>
            </a:r>
            <a:r>
              <a:rPr lang="en-US" sz="900" b="0" i="0" u="none" strike="noStrike" kern="1200" dirty="0">
                <a:solidFill>
                  <a:schemeClr val="tx1"/>
                </a:solidFill>
                <a:effectLst/>
                <a:latin typeface="Segoe UI Light" pitchFamily="34" charset="0"/>
                <a:ea typeface="+mn-ea"/>
                <a:cs typeface="+mn-cs"/>
              </a:rPr>
              <a:t> (pods) to create, and the Kubernetes Scheduler ensures that if pods or nodes encounter problems, additional pods are scheduled on healthy nodes.</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You can update deployments to change the configuration of pods, container image used, or attached storage. The Deployment Controller drains and terminates a given number of replicas, creates replicas from the new deployment definition, and continues the process until all replicas in the deployment are updated.</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Most stateless applications in AKS should use the deployment model rather than scheduling individual pods. Kubernetes can monitor the health and status of deployments to ensure that the required number of replicas run within the cluster. When you only schedule individual pods, the pods aren't restarted if they encounter a problem, and aren't rescheduled on healthy nodes if their current node encounters a problem.</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If an application requires a quorum of instances to always be available for management decisions to be made, you don't want an update process to disrupt that ability. </a:t>
            </a:r>
            <a:r>
              <a:rPr lang="en-US" sz="900" b="0" i="1" u="none" strike="noStrike" kern="1200" dirty="0">
                <a:solidFill>
                  <a:schemeClr val="tx1"/>
                </a:solidFill>
                <a:effectLst/>
                <a:latin typeface="Segoe UI Light" pitchFamily="34" charset="0"/>
                <a:ea typeface="+mn-ea"/>
                <a:cs typeface="+mn-cs"/>
              </a:rPr>
              <a:t>Pod Disruption Budgets</a:t>
            </a:r>
            <a:r>
              <a:rPr lang="en-US" sz="900" b="0" i="0" u="none" strike="noStrike" kern="1200" dirty="0">
                <a:solidFill>
                  <a:schemeClr val="tx1"/>
                </a:solidFill>
                <a:effectLst/>
                <a:latin typeface="Segoe UI Light" pitchFamily="34" charset="0"/>
                <a:ea typeface="+mn-ea"/>
                <a:cs typeface="+mn-cs"/>
              </a:rPr>
              <a:t> can be used to define how many replicas in a deployment can be taken down during an update or node upgrade. For example, if you have </a:t>
            </a:r>
            <a:r>
              <a:rPr lang="en-US" sz="900" b="0" i="1" u="none" strike="noStrike" kern="1200" dirty="0">
                <a:solidFill>
                  <a:schemeClr val="tx1"/>
                </a:solidFill>
                <a:effectLst/>
                <a:latin typeface="Segoe UI Light" pitchFamily="34" charset="0"/>
                <a:ea typeface="+mn-ea"/>
                <a:cs typeface="+mn-cs"/>
              </a:rPr>
              <a:t>5</a:t>
            </a:r>
            <a:r>
              <a:rPr lang="en-US" sz="900" b="0" i="0" u="none" strike="noStrike" kern="1200" dirty="0">
                <a:solidFill>
                  <a:schemeClr val="tx1"/>
                </a:solidFill>
                <a:effectLst/>
                <a:latin typeface="Segoe UI Light" pitchFamily="34" charset="0"/>
                <a:ea typeface="+mn-ea"/>
                <a:cs typeface="+mn-cs"/>
              </a:rPr>
              <a:t> replicas in your deployment, you can define a pod disruption of </a:t>
            </a:r>
            <a:r>
              <a:rPr lang="en-US" sz="900" b="0" i="1" u="none" strike="noStrike" kern="1200" dirty="0">
                <a:solidFill>
                  <a:schemeClr val="tx1"/>
                </a:solidFill>
                <a:effectLst/>
                <a:latin typeface="Segoe UI Light" pitchFamily="34" charset="0"/>
                <a:ea typeface="+mn-ea"/>
                <a:cs typeface="+mn-cs"/>
              </a:rPr>
              <a:t>4</a:t>
            </a:r>
            <a:r>
              <a:rPr lang="en-US" sz="900" b="0" i="0" u="none" strike="noStrike" kern="1200" dirty="0">
                <a:solidFill>
                  <a:schemeClr val="tx1"/>
                </a:solidFill>
                <a:effectLst/>
                <a:latin typeface="Segoe UI Light" pitchFamily="34" charset="0"/>
                <a:ea typeface="+mn-ea"/>
                <a:cs typeface="+mn-cs"/>
              </a:rPr>
              <a:t> to only permit one replica from being deleted/rescheduled at a time. As with pod resource limits, a best practice is to define pod disruption budgets on applications that require a minimum number of replicas to always be present.</a:t>
            </a:r>
          </a:p>
          <a:p>
            <a:endParaRPr lang="en-US" sz="900" b="0" i="0" u="none" strike="noStrike" kern="1200" dirty="0">
              <a:solidFill>
                <a:schemeClr val="tx1"/>
              </a:solidFill>
              <a:effectLst/>
              <a:latin typeface="Segoe UI Light" pitchFamily="34" charset="0"/>
              <a:ea typeface="+mn-ea"/>
              <a:cs typeface="+mn-cs"/>
            </a:endParaRPr>
          </a:p>
          <a:p>
            <a:r>
              <a:rPr lang="en-US" sz="900" b="0" i="0" u="none" strike="noStrike" kern="1200" dirty="0">
                <a:solidFill>
                  <a:schemeClr val="tx1"/>
                </a:solidFill>
                <a:effectLst/>
                <a:latin typeface="Segoe UI Light" pitchFamily="34" charset="0"/>
                <a:ea typeface="+mn-ea"/>
                <a:cs typeface="+mn-cs"/>
              </a:rPr>
              <a:t>Deployments are typically created and managed with </a:t>
            </a:r>
            <a:r>
              <a:rPr lang="en-US" dirty="0" err="1"/>
              <a:t>kubectl</a:t>
            </a:r>
            <a:r>
              <a:rPr lang="en-US" dirty="0"/>
              <a:t> create</a:t>
            </a:r>
            <a:r>
              <a:rPr lang="en-US" sz="900" b="0" i="0" u="none" strike="noStrike" kern="1200" dirty="0">
                <a:solidFill>
                  <a:schemeClr val="tx1"/>
                </a:solidFill>
                <a:effectLst/>
                <a:latin typeface="Segoe UI Light" pitchFamily="34" charset="0"/>
                <a:ea typeface="+mn-ea"/>
                <a:cs typeface="+mn-cs"/>
              </a:rPr>
              <a:t> or </a:t>
            </a:r>
            <a:r>
              <a:rPr lang="en-US" dirty="0" err="1"/>
              <a:t>kubectl</a:t>
            </a:r>
            <a:r>
              <a:rPr lang="en-US" dirty="0"/>
              <a:t> apply</a:t>
            </a:r>
            <a:r>
              <a:rPr lang="en-US" sz="900" b="0" i="0" u="none" strike="noStrike" kern="1200" dirty="0">
                <a:solidFill>
                  <a:schemeClr val="tx1"/>
                </a:solidFill>
                <a:effectLst/>
                <a:latin typeface="Segoe UI Light" pitchFamily="34" charset="0"/>
                <a:ea typeface="+mn-ea"/>
                <a:cs typeface="+mn-cs"/>
              </a:rPr>
              <a:t>. To create a deployment, you define a manifest file in the YAML (YAML </a:t>
            </a:r>
            <a:r>
              <a:rPr lang="en-US" sz="900" b="0" i="0" u="none" strike="noStrike" kern="1200" dirty="0" err="1">
                <a:solidFill>
                  <a:schemeClr val="tx1"/>
                </a:solidFill>
                <a:effectLst/>
                <a:latin typeface="Segoe UI Light" pitchFamily="34" charset="0"/>
                <a:ea typeface="+mn-ea"/>
                <a:cs typeface="+mn-cs"/>
              </a:rPr>
              <a:t>Ain't</a:t>
            </a:r>
            <a:r>
              <a:rPr lang="en-US" sz="900" b="0" i="0" u="none" strike="noStrike" kern="1200" dirty="0">
                <a:solidFill>
                  <a:schemeClr val="tx1"/>
                </a:solidFill>
                <a:effectLst/>
                <a:latin typeface="Segoe UI Light" pitchFamily="34" charset="0"/>
                <a:ea typeface="+mn-ea"/>
                <a:cs typeface="+mn-cs"/>
              </a:rPr>
              <a:t> Markup Language) format. The following example creates a basic deployment of the NGINX web server. The deployment specifies </a:t>
            </a:r>
            <a:r>
              <a:rPr lang="en-US" sz="900" b="0" i="1" u="none" strike="noStrike" kern="1200" dirty="0">
                <a:solidFill>
                  <a:schemeClr val="tx1"/>
                </a:solidFill>
                <a:effectLst/>
                <a:latin typeface="Segoe UI Light" pitchFamily="34" charset="0"/>
                <a:ea typeface="+mn-ea"/>
                <a:cs typeface="+mn-cs"/>
              </a:rPr>
              <a:t>3</a:t>
            </a:r>
            <a:r>
              <a:rPr lang="en-US" sz="900" b="0" i="0" u="none" strike="noStrike" kern="1200" dirty="0">
                <a:solidFill>
                  <a:schemeClr val="tx1"/>
                </a:solidFill>
                <a:effectLst/>
                <a:latin typeface="Segoe UI Light" pitchFamily="34" charset="0"/>
                <a:ea typeface="+mn-ea"/>
                <a:cs typeface="+mn-cs"/>
              </a:rPr>
              <a:t> replicas to be created, and that port </a:t>
            </a:r>
            <a:r>
              <a:rPr lang="en-US" sz="900" b="0" i="1" u="none" strike="noStrike" kern="1200" dirty="0">
                <a:solidFill>
                  <a:schemeClr val="tx1"/>
                </a:solidFill>
                <a:effectLst/>
                <a:latin typeface="Segoe UI Light" pitchFamily="34" charset="0"/>
                <a:ea typeface="+mn-ea"/>
                <a:cs typeface="+mn-cs"/>
              </a:rPr>
              <a:t>80</a:t>
            </a:r>
            <a:r>
              <a:rPr lang="en-US" sz="900" b="0" i="0" u="none" strike="noStrike" kern="1200" dirty="0">
                <a:solidFill>
                  <a:schemeClr val="tx1"/>
                </a:solidFill>
                <a:effectLst/>
                <a:latin typeface="Segoe UI Light" pitchFamily="34" charset="0"/>
                <a:ea typeface="+mn-ea"/>
                <a:cs typeface="+mn-cs"/>
              </a:rPr>
              <a:t> be open on the container. Resource requests and limits are also defined for CPU and memory.</a:t>
            </a:r>
          </a:p>
          <a:p>
            <a:endParaRPr lang="en-US" sz="900" b="0" i="0" u="none" strike="noStrike" kern="1200" dirty="0">
              <a:solidFill>
                <a:schemeClr val="tx1"/>
              </a:solidFill>
              <a:effectLst/>
              <a:latin typeface="Segoe UI Light" pitchFamily="34" charset="0"/>
              <a:ea typeface="+mn-ea"/>
              <a:cs typeface="+mn-cs"/>
            </a:endParaRPr>
          </a:p>
          <a:p>
            <a:r>
              <a:rPr lang="en-US" dirty="0"/>
              <a:t>apiVersion: apps/v1</a:t>
            </a:r>
          </a:p>
          <a:p>
            <a:r>
              <a:rPr lang="en-US" dirty="0"/>
              <a:t>kind: Deployment</a:t>
            </a:r>
          </a:p>
          <a:p>
            <a:r>
              <a:rPr lang="en-US" dirty="0"/>
              <a:t>metadata:</a:t>
            </a:r>
          </a:p>
          <a:p>
            <a:r>
              <a:rPr lang="en-US" dirty="0"/>
              <a:t>  name: </a:t>
            </a:r>
            <a:r>
              <a:rPr lang="en-US" dirty="0" err="1"/>
              <a:t>nginx</a:t>
            </a:r>
            <a:endParaRPr lang="en-US" dirty="0"/>
          </a:p>
          <a:p>
            <a:r>
              <a:rPr lang="en-US" dirty="0"/>
              <a:t>spec:</a:t>
            </a:r>
          </a:p>
          <a:p>
            <a:r>
              <a:rPr lang="en-US" dirty="0"/>
              <a:t>  replicas: 3</a:t>
            </a:r>
          </a:p>
          <a:p>
            <a:r>
              <a:rPr lang="en-US" dirty="0"/>
              <a:t>  selector:</a:t>
            </a:r>
          </a:p>
          <a:p>
            <a:r>
              <a:rPr lang="en-US" dirty="0"/>
              <a:t>    matchLabels:</a:t>
            </a:r>
          </a:p>
          <a:p>
            <a:r>
              <a:rPr lang="en-US" dirty="0"/>
              <a:t>      app: </a:t>
            </a:r>
            <a:r>
              <a:rPr lang="en-US" dirty="0" err="1"/>
              <a:t>nginx</a:t>
            </a:r>
            <a:endParaRPr lang="en-US" dirty="0"/>
          </a:p>
          <a:p>
            <a:r>
              <a:rPr lang="en-US" dirty="0"/>
              <a:t>  template:</a:t>
            </a:r>
          </a:p>
          <a:p>
            <a:r>
              <a:rPr lang="en-US" dirty="0"/>
              <a:t>    metadata:</a:t>
            </a:r>
          </a:p>
          <a:p>
            <a:r>
              <a:rPr lang="en-US" dirty="0"/>
              <a:t>      labels:</a:t>
            </a:r>
          </a:p>
          <a:p>
            <a:r>
              <a:rPr lang="en-US" dirty="0"/>
              <a:t>        app: </a:t>
            </a:r>
            <a:r>
              <a:rPr lang="en-US" dirty="0" err="1"/>
              <a:t>nginx</a:t>
            </a:r>
            <a:endParaRPr lang="en-US" dirty="0"/>
          </a:p>
          <a:p>
            <a:r>
              <a:rPr lang="en-US" dirty="0"/>
              <a:t>    spec:</a:t>
            </a:r>
          </a:p>
          <a:p>
            <a:r>
              <a:rPr lang="en-US" dirty="0"/>
              <a:t>      containers:</a:t>
            </a:r>
          </a:p>
          <a:p>
            <a:r>
              <a:rPr lang="en-US" dirty="0"/>
              <a:t>      - name: </a:t>
            </a:r>
            <a:r>
              <a:rPr lang="en-US" dirty="0" err="1"/>
              <a:t>nginx</a:t>
            </a:r>
            <a:endParaRPr lang="en-US" dirty="0"/>
          </a:p>
          <a:p>
            <a:r>
              <a:rPr lang="en-US" dirty="0"/>
              <a:t>        image: nginx:1.15.2</a:t>
            </a:r>
          </a:p>
          <a:p>
            <a:r>
              <a:rPr lang="en-US" dirty="0"/>
              <a:t>        ports:</a:t>
            </a:r>
          </a:p>
          <a:p>
            <a:r>
              <a:rPr lang="en-US" dirty="0"/>
              <a:t>        - </a:t>
            </a:r>
            <a:r>
              <a:rPr lang="en-US" dirty="0" err="1"/>
              <a:t>containerPort</a:t>
            </a:r>
            <a:r>
              <a:rPr lang="en-US" dirty="0"/>
              <a:t>: 80</a:t>
            </a:r>
          </a:p>
          <a:p>
            <a:r>
              <a:rPr lang="en-US" dirty="0"/>
              <a:t>        resources:</a:t>
            </a:r>
          </a:p>
          <a:p>
            <a:r>
              <a:rPr lang="en-US" dirty="0"/>
              <a:t>          requests:</a:t>
            </a:r>
          </a:p>
          <a:p>
            <a:r>
              <a:rPr lang="en-US" dirty="0"/>
              <a:t>            </a:t>
            </a:r>
            <a:r>
              <a:rPr lang="en-US" dirty="0" err="1"/>
              <a:t>cpu</a:t>
            </a:r>
            <a:r>
              <a:rPr lang="en-US" dirty="0"/>
              <a:t>: 250m</a:t>
            </a:r>
          </a:p>
          <a:p>
            <a:r>
              <a:rPr lang="en-US" dirty="0"/>
              <a:t>            memory: 64Mi</a:t>
            </a:r>
          </a:p>
          <a:p>
            <a:r>
              <a:rPr lang="en-US" dirty="0"/>
              <a:t>          limits:</a:t>
            </a:r>
          </a:p>
          <a:p>
            <a:r>
              <a:rPr lang="en-US" dirty="0"/>
              <a:t>            </a:t>
            </a:r>
            <a:r>
              <a:rPr lang="en-US" dirty="0" err="1"/>
              <a:t>cpu</a:t>
            </a:r>
            <a:r>
              <a:rPr lang="en-US" dirty="0"/>
              <a:t>: 500m</a:t>
            </a:r>
          </a:p>
          <a:p>
            <a:r>
              <a:rPr lang="en-US" dirty="0"/>
              <a:t>            memory: 256Mi</a:t>
            </a:r>
          </a:p>
        </p:txBody>
      </p:sp>
      <p:sp>
        <p:nvSpPr>
          <p:cNvPr id="4" name="Header Placeholder 3"/>
          <p:cNvSpPr>
            <a:spLocks noGrp="1"/>
          </p:cNvSpPr>
          <p:nvPr>
            <p:ph type="hdr" sz="quarter"/>
          </p:nvPr>
        </p:nvSpPr>
        <p:spPr/>
        <p:txBody>
          <a:bodyPr/>
          <a:lstStyle/>
          <a:p>
            <a:endParaRPr lang="en-US"/>
          </a:p>
        </p:txBody>
      </p:sp>
      <p:sp>
        <p:nvSpPr>
          <p:cNvPr id="5" name="Footer Placeholder 4"/>
          <p:cNvSpPr>
            <a:spLocks noGrp="1"/>
          </p:cNvSpPr>
          <p:nvPr>
            <p:ph type="ftr" sz="quarter" idx="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fld id="{38EEC551-8CDA-4EB6-89BB-2A86C9F091C8}" type="datetime8">
              <a:rPr lang="en-US" smtClean="0"/>
              <a:t>6/20/2023 2:20 PM</a:t>
            </a:fld>
            <a:endParaRPr lang="en-US"/>
          </a:p>
        </p:txBody>
      </p:sp>
      <p:sp>
        <p:nvSpPr>
          <p:cNvPr id="7" name="Slide Number Placeholder 6"/>
          <p:cNvSpPr>
            <a:spLocks noGrp="1"/>
          </p:cNvSpPr>
          <p:nvPr>
            <p:ph type="sldNum" sz="quarter" idx="5"/>
          </p:nvPr>
        </p:nvSpPr>
        <p:spPr/>
        <p:txBody>
          <a:bodyPr/>
          <a:lstStyle/>
          <a:p>
            <a:fld id="{B4008EB6-D09E-4580-8CD6-DDB14511944F}" type="slidenum">
              <a:rPr lang="en-US" smtClean="0"/>
              <a:pPr/>
              <a:t>25</a:t>
            </a:fld>
            <a:endParaRPr lang="en-US"/>
          </a:p>
        </p:txBody>
      </p:sp>
    </p:spTree>
    <p:extLst>
      <p:ext uri="{BB962C8B-B14F-4D97-AF65-F5344CB8AC3E}">
        <p14:creationId xmlns:p14="http://schemas.microsoft.com/office/powerpoint/2010/main" val="38318229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Header Placeholder 3"/>
          <p:cNvSpPr>
            <a:spLocks noGrp="1"/>
          </p:cNvSpPr>
          <p:nvPr>
            <p:ph type="hdr" sz="quarter" idx="10"/>
          </p:nvPr>
        </p:nvSpPr>
        <p:spPr>
          <a:xfrm>
            <a:off x="0" y="0"/>
            <a:ext cx="2971800" cy="457200"/>
          </a:xfrm>
          <a:prstGeom prst="rect">
            <a:avLst/>
          </a:prstGeom>
        </p:spPr>
        <p:txBody>
          <a:bodyPr/>
          <a:lstStyle/>
          <a:p>
            <a:endParaRPr lang="en-US">
              <a:solidFill>
                <a:prstClr val="black"/>
              </a:solidFill>
            </a:endParaRPr>
          </a:p>
        </p:txBody>
      </p:sp>
      <p:sp>
        <p:nvSpPr>
          <p:cNvPr id="5" name="Date Placeholder 4"/>
          <p:cNvSpPr>
            <a:spLocks noGrp="1"/>
          </p:cNvSpPr>
          <p:nvPr>
            <p:ph type="dt" idx="11"/>
          </p:nvPr>
        </p:nvSpPr>
        <p:spPr/>
        <p:txBody>
          <a:bodyPr/>
          <a:lstStyle/>
          <a:p>
            <a:fld id="{14CC677C-75D1-45BC-8FF3-7313E4B8CD7A}" type="datetime8">
              <a:rPr lang="en-US" smtClean="0">
                <a:solidFill>
                  <a:prstClr val="black"/>
                </a:solidFill>
              </a:rPr>
              <a:t>6/20/2023 2:20 PM</a:t>
            </a:fld>
            <a:endParaRPr lang="en-US">
              <a:solidFill>
                <a:prstClr val="black"/>
              </a:solidFill>
            </a:endParaRPr>
          </a:p>
        </p:txBody>
      </p:sp>
      <p:sp>
        <p:nvSpPr>
          <p:cNvPr id="7" name="Slide Number Placeholder 6"/>
          <p:cNvSpPr>
            <a:spLocks noGrp="1"/>
          </p:cNvSpPr>
          <p:nvPr>
            <p:ph type="sldNum" sz="quarter" idx="13"/>
          </p:nvPr>
        </p:nvSpPr>
        <p:spPr/>
        <p:txBody>
          <a:bodyPr/>
          <a:lstStyle/>
          <a:p>
            <a:fld id="{EC87E0CF-87F6-4B58-B8B8-DCAB2DAAF3CA}" type="slidenum">
              <a:rPr lang="en-US" smtClean="0">
                <a:solidFill>
                  <a:prstClr val="black"/>
                </a:solidFill>
              </a:rPr>
              <a:pPr/>
              <a:t>35</a:t>
            </a:fld>
            <a:endParaRPr lang="en-US">
              <a:solidFill>
                <a:prstClr val="black"/>
              </a:solidFill>
            </a:endParaRPr>
          </a:p>
        </p:txBody>
      </p:sp>
      <p:sp>
        <p:nvSpPr>
          <p:cNvPr id="6" name="Footer Placeholder 5"/>
          <p:cNvSpPr>
            <a:spLocks noGrp="1"/>
          </p:cNvSpPr>
          <p:nvPr>
            <p:ph type="ftr" sz="quarter" idx="14"/>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Tree>
    <p:extLst>
      <p:ext uri="{BB962C8B-B14F-4D97-AF65-F5344CB8AC3E}">
        <p14:creationId xmlns:p14="http://schemas.microsoft.com/office/powerpoint/2010/main" val="15071878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101605F0-F4FA-453C-99F4-6D9D6C76986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899342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C246A9EF-3626-460F-A60F-CFEBBFCF0906}" type="datetime8">
              <a:rPr lang="en-US" smtClean="0"/>
              <a:t>6/20/2023 2:20 PM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a:p>
        </p:txBody>
      </p:sp>
    </p:spTree>
    <p:extLst>
      <p:ext uri="{BB962C8B-B14F-4D97-AF65-F5344CB8AC3E}">
        <p14:creationId xmlns:p14="http://schemas.microsoft.com/office/powerpoint/2010/main" val="2525532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FC54E88E-0A35-46A4-BA16-DDC44FCADBF5}" type="datetime8">
              <a:rPr lang="en-US" smtClean="0"/>
              <a:t>6/20/2023 2:20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5</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2791030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a:prstGeom prst="rect">
            <a:avLst/>
          </a:prstGeom>
        </p:spPr>
      </p:sp>
      <p:sp>
        <p:nvSpPr>
          <p:cNvPr id="3" name="Notes Placeholder 2"/>
          <p:cNvSpPr>
            <a:spLocks noGrp="1"/>
          </p:cNvSpPr>
          <p:nvPr>
            <p:ph type="body" idx="1"/>
          </p:nvPr>
        </p:nvSpPr>
        <p:spPr>
          <a:xfrm>
            <a:off x="685800" y="4343400"/>
            <a:ext cx="5486400" cy="4114800"/>
          </a:xfrm>
          <a:prstGeom prst="rect">
            <a:avLst/>
          </a:prstGeom>
        </p:spPr>
        <p:txBody>
          <a:bodyPr>
            <a:normAutofit/>
          </a:bodyPr>
          <a:lstStyle/>
          <a:p>
            <a:r>
              <a:rPr lang="en-US" sz="900" dirty="0"/>
              <a:t>“Container-centric</a:t>
            </a:r>
            <a:r>
              <a:rPr lang="en-US" sz="900" baseline="0" dirty="0"/>
              <a:t> infrastructure” </a:t>
            </a:r>
            <a:endParaRPr lang="en-US" sz="900" dirty="0"/>
          </a:p>
          <a:p>
            <a:r>
              <a:rPr lang="en-US" sz="900" dirty="0"/>
              <a:t>Additionally: configuration</a:t>
            </a:r>
            <a:r>
              <a:rPr lang="en-US" sz="900" baseline="0" dirty="0"/>
              <a:t> management, debugging/introspection, identity and authorization</a:t>
            </a:r>
          </a:p>
          <a:p>
            <a:endParaRPr lang="en-US" sz="900" baseline="0" dirty="0"/>
          </a:p>
          <a:p>
            <a:r>
              <a:rPr lang="en-US" sz="900" baseline="0" dirty="0"/>
              <a:t>First of all.. You can run containers w/o any further infrastructure. Docker, Images and Go..</a:t>
            </a:r>
          </a:p>
          <a:p>
            <a:endParaRPr lang="en-US" sz="900" baseline="0" dirty="0"/>
          </a:p>
          <a:p>
            <a:r>
              <a:rPr lang="en-US" sz="900" baseline="0" dirty="0"/>
              <a:t>But you’ll super quickly face issues – for example how to distribute containers in a cluster? Where to start my Containers? What happens when a container or a container host failed? How to I distribute requests across multiple instances of an application or service? How to measure and how to scale applications based on load? </a:t>
            </a:r>
          </a:p>
          <a:p>
            <a:endParaRPr lang="en-US" dirty="0"/>
          </a:p>
        </p:txBody>
      </p:sp>
      <p:sp>
        <p:nvSpPr>
          <p:cNvPr id="4" name="Date Placeholder 3"/>
          <p:cNvSpPr>
            <a:spLocks noGrp="1"/>
          </p:cNvSpPr>
          <p:nvPr>
            <p:ph type="dt" idx="10"/>
          </p:nvPr>
        </p:nvSpPr>
        <p:spPr>
          <a:xfrm>
            <a:off x="3884613" y="0"/>
            <a:ext cx="2971800" cy="457200"/>
          </a:xfrm>
          <a:prstGeom prst="rect">
            <a:avLst/>
          </a:prstGeom>
        </p:spPr>
        <p:txBody>
          <a:bodyPr/>
          <a:lstStyle/>
          <a:p>
            <a:fld id="{685711C6-D783-4789-8082-9D34F2C4221D}" type="datetime8">
              <a:rPr lang="en-US" smtClean="0"/>
              <a:t>6/20/2023 2:20 PM</a:t>
            </a:fld>
            <a:endParaRPr lang="en-US"/>
          </a:p>
        </p:txBody>
      </p:sp>
      <p:sp>
        <p:nvSpPr>
          <p:cNvPr id="7" name="Slide Number Placeholder 6"/>
          <p:cNvSpPr>
            <a:spLocks noGrp="1"/>
          </p:cNvSpPr>
          <p:nvPr>
            <p:ph type="sldNum" sz="quarter" idx="12"/>
          </p:nvPr>
        </p:nvSpPr>
        <p:spPr>
          <a:xfrm>
            <a:off x="6172199" y="8685213"/>
            <a:ext cx="684213" cy="457200"/>
          </a:xfrm>
          <a:prstGeom prst="rect">
            <a:avLst/>
          </a:prstGeom>
        </p:spPr>
        <p:txBody>
          <a:bodyPr/>
          <a:lstStyle/>
          <a:p>
            <a:fld id="{8B263312-38AA-4E1E-B2B5-0F8F122B24FE}" type="slidenum">
              <a:rPr lang="en-US" smtClean="0"/>
              <a:pPr/>
              <a:t>6</a:t>
            </a:fld>
            <a:endParaRPr lang="en-US"/>
          </a:p>
        </p:txBody>
      </p:sp>
      <p:sp>
        <p:nvSpPr>
          <p:cNvPr id="6" name="Footer Placeholder 5"/>
          <p:cNvSpPr>
            <a:spLocks noGrp="1"/>
          </p:cNvSpPr>
          <p:nvPr>
            <p:ph type="ftr" sz="quarter" idx="13"/>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Header Placeholder 8"/>
          <p:cNvSpPr>
            <a:spLocks noGrp="1"/>
          </p:cNvSpPr>
          <p:nvPr>
            <p:ph type="hdr" sz="quarter" idx="14"/>
          </p:nvPr>
        </p:nvSpPr>
        <p:spPr/>
        <p:txBody>
          <a:bodyPr/>
          <a:lstStyle/>
          <a:p>
            <a:endParaRPr lang="en-US"/>
          </a:p>
        </p:txBody>
      </p:sp>
    </p:spTree>
    <p:extLst>
      <p:ext uri="{BB962C8B-B14F-4D97-AF65-F5344CB8AC3E}">
        <p14:creationId xmlns:p14="http://schemas.microsoft.com/office/powerpoint/2010/main" val="890735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typical web environment &lt;CLICK&gt;</a:t>
            </a:r>
          </a:p>
          <a:p>
            <a:r>
              <a:rPr lang="en-US" dirty="0"/>
              <a:t>But we need to scale this &lt;CLICK&gt;  &lt;CLICK&gt;</a:t>
            </a:r>
          </a:p>
          <a:p>
            <a:r>
              <a:rPr lang="en-US" dirty="0"/>
              <a:t>Add a load balancer  &lt;CLICK&gt;</a:t>
            </a:r>
          </a:p>
          <a:p>
            <a:endParaRPr lang="en-US" dirty="0"/>
          </a:p>
          <a:p>
            <a:r>
              <a:rPr lang="en-US" dirty="0"/>
              <a:t>How would you configure an</a:t>
            </a:r>
            <a:r>
              <a:rPr lang="en-US" baseline="0" dirty="0"/>
              <a:t> environment like this?  Today you would need to configure a load balancer and add static </a:t>
            </a:r>
            <a:r>
              <a:rPr lang="en-US" baseline="0" dirty="0" err="1"/>
              <a:t>ip</a:t>
            </a:r>
            <a:r>
              <a:rPr lang="en-US" baseline="0" dirty="0"/>
              <a:t> addresses </a:t>
            </a:r>
            <a:r>
              <a:rPr lang="en-US" baseline="0" dirty="0" err="1"/>
              <a:t>ext</a:t>
            </a:r>
            <a:r>
              <a:rPr lang="en-US" baseline="0" dirty="0"/>
              <a:t>…..</a:t>
            </a:r>
          </a:p>
          <a:p>
            <a:r>
              <a:rPr lang="en-US" baseline="0" dirty="0"/>
              <a:t>This would not work in this environment where machines (containers) are constantly being moved around, added and deleted.</a:t>
            </a:r>
          </a:p>
          <a:p>
            <a:r>
              <a:rPr lang="en-US" baseline="0" dirty="0"/>
              <a:t>&lt;CLICK&gt;</a:t>
            </a:r>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0909750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Should all these containers be on a single host?? Probably not &lt;CLICK&gt;</a:t>
            </a:r>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820317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a:t>
            </a:r>
            <a:r>
              <a:rPr lang="en-US" baseline="0" dirty="0"/>
              <a:t> what we need is to have multiple hosts. &lt;CLICK&gt;</a:t>
            </a:r>
          </a:p>
          <a:p>
            <a:r>
              <a:rPr lang="en-US" baseline="0" dirty="0"/>
              <a:t>And distribute the containers to theses hosts in such a way that any single host failure will not bring down the entire application &lt;CLICK&gt;</a:t>
            </a:r>
          </a:p>
          <a:p>
            <a:r>
              <a:rPr lang="en-US" baseline="0" dirty="0"/>
              <a:t>Services (Load Balancers) are distributed across the cluster with access to each container it manages &lt;CLICK&gt;</a:t>
            </a:r>
          </a:p>
          <a:p>
            <a:r>
              <a:rPr lang="en-US" baseline="0" dirty="0"/>
              <a:t>However, So when a host fails &lt;CLICK&gt;</a:t>
            </a:r>
          </a:p>
          <a:p>
            <a:r>
              <a:rPr lang="en-US" baseline="0" dirty="0"/>
              <a:t>The application can continue while the faulted containers are rebuilt on other hosts. &lt;CLICK&gt;</a:t>
            </a:r>
          </a:p>
          <a:p>
            <a:r>
              <a:rPr lang="en-US" baseline="0" dirty="0"/>
              <a:t>Orchestration is the automation of the monitoring and rebuild process, so we don’t have to. &lt;CLICK&gt;</a:t>
            </a:r>
          </a:p>
          <a:p>
            <a:r>
              <a:rPr lang="en-US" baseline="0" dirty="0"/>
              <a:t>A scheduler is software that tells the orchestrator how and when to stand up new environments. &lt;CLICK&gt;</a:t>
            </a:r>
          </a:p>
          <a:p>
            <a:r>
              <a:rPr lang="en-US" baseline="0" dirty="0"/>
              <a:t>The Orchestration and Scheduling is typically handled by the Control Plane (Master Node) &lt;CLICK&gt; with a Primary VM and a Failover VM in case the primary fails. </a:t>
            </a:r>
          </a:p>
          <a:p>
            <a:endParaRPr lang="en-US" baseline="0" dirty="0"/>
          </a:p>
          <a:p>
            <a:endParaRPr lang="en-US" baseline="0" dirty="0"/>
          </a:p>
          <a:p>
            <a:endParaRPr lang="en-US" dirty="0"/>
          </a:p>
        </p:txBody>
      </p:sp>
      <p:sp>
        <p:nvSpPr>
          <p:cNvPr id="4" name="Header Placeholder 3"/>
          <p:cNvSpPr>
            <a:spLocks noGrp="1"/>
          </p:cNvSpPr>
          <p:nvPr>
            <p:ph type="hdr" sz="quarter" idx="10"/>
          </p:nvPr>
        </p:nvSpPr>
        <p:spPr/>
        <p:txBody>
          <a:bodyPr/>
          <a:lstStyle/>
          <a:p>
            <a:pPr marL="0" marR="0" lvl="0" indent="0" algn="l" defTabSz="932742"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t>TechReady 23</a:t>
            </a: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38EEC551-8CDA-4EB6-89BB-2A86C9F091C8}"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6/20/2023 2:20 PM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32742"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32742"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676612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hyperlink" Target="https://www.microsoft.com/en-us/legal/intellectualproperty/permissions/default.aspx" TargetMode="External"/><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18247"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10"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dirty="0"/>
              <a:t>Microsoft Federal</a:t>
            </a:r>
            <a:endParaRPr lang="en-US" sz="2400" dirty="0">
              <a:latin typeface="Segoe UI"/>
            </a:endParaRPr>
          </a:p>
        </p:txBody>
      </p:sp>
    </p:spTree>
    <p:extLst>
      <p:ext uri="{BB962C8B-B14F-4D97-AF65-F5344CB8AC3E}">
        <p14:creationId xmlns:p14="http://schemas.microsoft.com/office/powerpoint/2010/main" val="594675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9362577"/>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311135705"/>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6"/>
            <a:ext cx="10058401" cy="1829593"/>
          </a:xfrm>
          <a:noFill/>
        </p:spPr>
        <p:txBody>
          <a:bodyPr lIns="182880" tIns="146304" rIns="182880" bIns="146304">
            <a:no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29238619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2751698"/>
          </a:xfrm>
          <a:noFill/>
        </p:spPr>
        <p:txBody>
          <a:bodyPr tIns="91440" bIns="91440" anchor="t" anchorCtr="0"/>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15941221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407535725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762536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47227168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8450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344578"/>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5" y="3954457"/>
            <a:ext cx="6399213" cy="1830388"/>
          </a:xfrm>
          <a:noFill/>
        </p:spPr>
        <p:txBody>
          <a:bodyPr lIns="146304" tIns="109728" rIns="146304" bIns="109728">
            <a:noAutofit/>
          </a:bodyPr>
          <a:lstStyle>
            <a:lvl1pPr marL="0" indent="0">
              <a:spcBef>
                <a:spcPts val="0"/>
              </a:spcBef>
              <a:buNone/>
              <a:defRPr sz="3200" spc="0" baseline="0">
                <a:gradFill>
                  <a:gsLst>
                    <a:gs pos="0">
                      <a:schemeClr val="tx1"/>
                    </a:gs>
                    <a:gs pos="100000">
                      <a:schemeClr val="tx1"/>
                    </a:gs>
                  </a:gsLst>
                  <a:lin ang="5400000" scaled="0"/>
                </a:gradFill>
                <a:latin typeface="+mj-lt"/>
              </a:defRPr>
            </a:lvl1pPr>
          </a:lstStyle>
          <a:p>
            <a:pPr lvl="0"/>
            <a:r>
              <a:rPr lang="en-US"/>
              <a:t>Speaker Name</a:t>
            </a:r>
          </a:p>
        </p:txBody>
      </p:sp>
      <p:sp>
        <p:nvSpPr>
          <p:cNvPr id="9" name="Title 1"/>
          <p:cNvSpPr>
            <a:spLocks noGrp="1"/>
          </p:cNvSpPr>
          <p:nvPr>
            <p:ph type="title" hasCustomPrompt="1"/>
          </p:nvPr>
        </p:nvSpPr>
        <p:spPr>
          <a:xfrm>
            <a:off x="274707" y="2117165"/>
            <a:ext cx="8229535" cy="1828800"/>
          </a:xfrm>
          <a:noFill/>
        </p:spPr>
        <p:txBody>
          <a:bodyPr lIns="146304" tIns="91440" rIns="146304" bIns="91440" anchor="t" anchorCtr="0"/>
          <a:lstStyle>
            <a:lvl1pPr>
              <a:defRPr sz="5400" spc="-100" baseline="0">
                <a:gradFill>
                  <a:gsLst>
                    <a:gs pos="3333">
                      <a:schemeClr val="tx2"/>
                    </a:gs>
                    <a:gs pos="39000">
                      <a:schemeClr val="tx2"/>
                    </a:gs>
                  </a:gsLst>
                  <a:lin ang="5400000" scaled="0"/>
                </a:gradFill>
              </a:defRPr>
            </a:lvl1pPr>
          </a:lstStyle>
          <a:p>
            <a:r>
              <a:rPr lang="en-US"/>
              <a:t>Presentation title</a:t>
            </a: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1924"/>
            <a:ext cx="1828800" cy="391754"/>
          </a:xfrm>
          <a:prstGeom prst="rect">
            <a:avLst/>
          </a:prstGeom>
        </p:spPr>
      </p:pic>
      <p:sp>
        <p:nvSpPr>
          <p:cNvPr id="6" name="Text Placeholder 2"/>
          <p:cNvSpPr txBox="1">
            <a:spLocks/>
          </p:cNvSpPr>
          <p:nvPr userDrawn="1"/>
        </p:nvSpPr>
        <p:spPr bwMode="auto">
          <a:xfrm>
            <a:off x="366141" y="205459"/>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28860535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89692830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62577389"/>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3" y="6292891"/>
            <a:ext cx="11856403"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4"/>
          </a:xfrm>
          <a:prstGeom prst="rect">
            <a:avLst/>
          </a:prstGeom>
        </p:spPr>
      </p:pic>
    </p:spTree>
    <p:extLst>
      <p:ext uri="{BB962C8B-B14F-4D97-AF65-F5344CB8AC3E}">
        <p14:creationId xmlns:p14="http://schemas.microsoft.com/office/powerpoint/2010/main" val="3928358739"/>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5309969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pyright">
    <p:bg>
      <p:bgPr>
        <a:solidFill>
          <a:schemeClr val="bg1"/>
        </a:solidFill>
        <a:effectLst/>
      </p:bgPr>
    </p:bg>
    <p:spTree>
      <p:nvGrpSpPr>
        <p:cNvPr id="1" name=""/>
        <p:cNvGrpSpPr/>
        <p:nvPr/>
      </p:nvGrpSpPr>
      <p:grpSpPr>
        <a:xfrm>
          <a:off x="0" y="0"/>
          <a:ext cx="0" cy="0"/>
          <a:chOff x="0" y="0"/>
          <a:chExt cx="0" cy="0"/>
        </a:xfrm>
      </p:grpSpPr>
      <p:sp>
        <p:nvSpPr>
          <p:cNvPr id="2" name="Content Placeholder 2"/>
          <p:cNvSpPr txBox="1">
            <a:spLocks/>
          </p:cNvSpPr>
          <p:nvPr userDrawn="1"/>
        </p:nvSpPr>
        <p:spPr>
          <a:xfrm>
            <a:off x="233185" y="369156"/>
            <a:ext cx="12047835" cy="6081351"/>
          </a:xfrm>
          <a:prstGeom prst="rect">
            <a:avLst/>
          </a:prstGeom>
        </p:spPr>
        <p:txBody>
          <a:bodyPr vert="horz" lIns="93259" tIns="46631" rIns="93259" bIns="46631" rtlCol="0">
            <a:normAutofit fontScale="77500" lnSpcReduction="20000"/>
          </a:bodyPr>
          <a:lstStyle>
            <a:lvl1pPr marL="112713" indent="6350" algn="l" defTabSz="914400" rtl="0" eaLnBrk="1" latinLnBrk="0" hangingPunct="1">
              <a:spcBef>
                <a:spcPct val="20000"/>
              </a:spcBef>
              <a:spcAft>
                <a:spcPts val="300"/>
              </a:spcAft>
              <a:buSzPct val="100000"/>
              <a:buFont typeface="Arial" pitchFamily="34" charset="0"/>
              <a:buNone/>
              <a:defRPr sz="1050" kern="1200">
                <a:solidFill>
                  <a:schemeClr val="tx1"/>
                </a:solidFill>
                <a:latin typeface="Calibri Light" panose="020F0302020204030204" pitchFamily="34" charset="0"/>
                <a:ea typeface="+mn-ea"/>
                <a:cs typeface="+mn-cs"/>
              </a:defRPr>
            </a:lvl1pPr>
            <a:lvl2pPr marL="112713" indent="6350" algn="l" defTabSz="914400" rtl="0" eaLnBrk="1" latinLnBrk="0" hangingPunct="1">
              <a:spcBef>
                <a:spcPct val="20000"/>
              </a:spcBef>
              <a:buSzPct val="110000"/>
              <a:buFont typeface="Arial" pitchFamily="34" charset="0"/>
              <a:buNone/>
              <a:defRPr sz="2000" kern="1200">
                <a:solidFill>
                  <a:schemeClr val="tx1"/>
                </a:solidFill>
                <a:latin typeface="Calibri Light" panose="020F0302020204030204" pitchFamily="34" charset="0"/>
                <a:ea typeface="+mn-ea"/>
                <a:cs typeface="+mn-cs"/>
              </a:defRPr>
            </a:lvl2pPr>
            <a:lvl3pPr marL="112713" indent="6350" algn="l" defTabSz="914400" rtl="0" eaLnBrk="1" latinLnBrk="0" hangingPunct="1">
              <a:spcBef>
                <a:spcPct val="20000"/>
              </a:spcBef>
              <a:buSzPct val="110000"/>
              <a:buFont typeface="Arial" pitchFamily="34" charset="0"/>
              <a:buNone/>
              <a:defRPr sz="1800" kern="1200">
                <a:solidFill>
                  <a:schemeClr val="tx1"/>
                </a:solidFill>
                <a:latin typeface="Calibri Light" panose="020F0302020204030204" pitchFamily="34" charset="0"/>
                <a:ea typeface="+mn-ea"/>
                <a:cs typeface="+mn-cs"/>
              </a:defRPr>
            </a:lvl3pPr>
            <a:lvl4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4pPr>
            <a:lvl5pPr marL="112713" indent="6350" algn="l" defTabSz="914400" rtl="0" eaLnBrk="1" latinLnBrk="0" hangingPunct="1">
              <a:spcBef>
                <a:spcPct val="20000"/>
              </a:spcBef>
              <a:buSzPct val="110000"/>
              <a:buFont typeface="Arial" pitchFamily="34" charset="0"/>
              <a:buNone/>
              <a:defRPr sz="1600" kern="1200">
                <a:solidFill>
                  <a:schemeClr val="tx1"/>
                </a:solidFill>
                <a:latin typeface="Calibri Light" panose="020F0302020204030204"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345" b="1">
                <a:solidFill>
                  <a:srgbClr val="000000"/>
                </a:solidFill>
              </a:rPr>
              <a:t>Conditions and Terms of Use</a:t>
            </a:r>
          </a:p>
          <a:p>
            <a:r>
              <a:rPr lang="en-US" sz="1529">
                <a:solidFill>
                  <a:srgbClr val="0A5BBA"/>
                </a:solidFill>
              </a:rPr>
              <a:t>Microsoft Confidential</a:t>
            </a:r>
          </a:p>
          <a:p>
            <a:r>
              <a:rPr lang="en-US" sz="1837">
                <a:solidFill>
                  <a:srgbClr val="000000"/>
                </a:solidFill>
              </a:rPr>
              <a:t>This training package is proprietary and confidential, and is intended only for uses described in the training materials. Content and software is provided to you under a Non-Disclosure Agreement and cannot be distributed. Copying or disclosing all or any portion of the content and/or software included in such packages is strictly prohibited.</a:t>
            </a:r>
          </a:p>
          <a:p>
            <a:r>
              <a:rPr lang="en-US" sz="1837">
                <a:solidFill>
                  <a:srgbClr val="000000"/>
                </a:solidFill>
              </a:rPr>
              <a:t>The contents of this package are for informational and training purposes only and are provided "as is" without warranty of any kind, whether express or implied, including but not limited to the implied warranties of merchantability, fitness for a particular purpose, and non-infringement.</a:t>
            </a:r>
          </a:p>
          <a:p>
            <a:r>
              <a:rPr lang="en-US" sz="1837">
                <a:solidFill>
                  <a:srgbClr val="000000"/>
                </a:solidFill>
              </a:rPr>
              <a:t>Training package content, including URLs and other Internet website references, is subject to change without notice. Because Microsoft must respond to changing market conditions, the content should not be interpreted to be a commitment on the part of Microsoft, and Microsoft cannot guarantee the accuracy of any information presented after the date of publication. Unless otherwise noted, the companies, organizations, products, domain names, e-mail addresses, logos, people, places, and events depicted herein are fictitious, and no association with any real company, organization, product, domain name, e-mail address, logo, person, place, or event is intended or should be inferred. </a:t>
            </a:r>
          </a:p>
          <a:p>
            <a:endParaRPr lang="en-US" sz="1837">
              <a:solidFill>
                <a:srgbClr val="000000"/>
              </a:solidFill>
            </a:endParaRPr>
          </a:p>
          <a:p>
            <a:r>
              <a:rPr lang="en-US" sz="2345" b="1">
                <a:solidFill>
                  <a:srgbClr val="000000"/>
                </a:solidFill>
              </a:rPr>
              <a:t>Copyright and Trademarks </a:t>
            </a:r>
          </a:p>
          <a:p>
            <a:r>
              <a:rPr lang="en-US" sz="1529">
                <a:solidFill>
                  <a:srgbClr val="0A5BBA"/>
                </a:solidFill>
              </a:rPr>
              <a:t>© 2016 Microsoft Corporation. All rights reserved.</a:t>
            </a:r>
          </a:p>
          <a:p>
            <a:r>
              <a:rPr lang="en-US" sz="1837">
                <a:solidFill>
                  <a:srgbClr val="000000"/>
                </a:solidFill>
              </a:rPr>
              <a:t>Microsoft may have patents, patent applications, trademarks, copyrights, or other intellectual property rights covering subject matter in this document. Except as expressly provided in written license agreement from Microsoft, the furnishing of this document does not give you any license to these patents, trademarks, copyrights, or other intellectual property.</a:t>
            </a:r>
          </a:p>
          <a:p>
            <a:r>
              <a:rPr lang="en-US" sz="1837">
                <a:solidFill>
                  <a:srgbClr val="000000"/>
                </a:solidFill>
              </a:rPr>
              <a:t>Complying with all applicable copyright laws is the responsibility of the user. Without limiting the rights under copyright, no part of this document may be reproduced, stored in or introduced into a retrieval system, or transmitted in any form or by any means (electronic, mechanical, photocopying, recording, or otherwise), or for any purpose, without the express written permission of Microsoft Corporation. </a:t>
            </a:r>
          </a:p>
          <a:p>
            <a:pPr algn="ctr"/>
            <a:r>
              <a:rPr lang="en-US" sz="1837">
                <a:solidFill>
                  <a:srgbClr val="000000"/>
                </a:solidFill>
              </a:rPr>
              <a:t>For more information, see </a:t>
            </a:r>
            <a:r>
              <a:rPr lang="en-US" sz="1837" b="1">
                <a:solidFill>
                  <a:srgbClr val="000000"/>
                </a:solidFill>
              </a:rPr>
              <a:t>Use of Microsoft Copyrighted Content </a:t>
            </a:r>
            <a:r>
              <a:rPr lang="en-US" sz="1837">
                <a:solidFill>
                  <a:srgbClr val="000000"/>
                </a:solidFill>
              </a:rPr>
              <a:t>at</a:t>
            </a:r>
            <a:br>
              <a:rPr lang="en-US" sz="1837">
                <a:solidFill>
                  <a:srgbClr val="000000"/>
                </a:solidFill>
              </a:rPr>
            </a:br>
            <a:r>
              <a:rPr lang="en-US" sz="1837">
                <a:solidFill>
                  <a:srgbClr val="FF0000"/>
                </a:solidFill>
                <a:hlinkClick r:id="rId2"/>
              </a:rPr>
              <a:t>https://www.microsoft.com/en-us/legal/intellectualproperty/permissions/default.aspx</a:t>
            </a:r>
            <a:r>
              <a:rPr lang="en-US" sz="1837">
                <a:solidFill>
                  <a:srgbClr val="FF0000"/>
                </a:solidFill>
              </a:rPr>
              <a:t> </a:t>
            </a:r>
          </a:p>
          <a:p>
            <a:r>
              <a:rPr lang="en-US" sz="1837">
                <a:solidFill>
                  <a:srgbClr val="000000"/>
                </a:solidFill>
              </a:rPr>
              <a:t>Microsoft®, Internet Explorer®, Outlook®, SkyDrive®, Windows Vista®, Zune®, Xbox 360®, DirectX®, Windows Server® and Windows® are either registered trademarks or trademarks of Microsoft Corporation in the United States and/or other countries. Other Microsoft products mentioned herein may be either registered trademarks or trademarks of Microsoft Corporation in the United States and/or other countries. All other trademarks are property of their respective owners.</a:t>
            </a:r>
          </a:p>
        </p:txBody>
      </p:sp>
    </p:spTree>
    <p:extLst>
      <p:ext uri="{BB962C8B-B14F-4D97-AF65-F5344CB8AC3E}">
        <p14:creationId xmlns:p14="http://schemas.microsoft.com/office/powerpoint/2010/main" val="82259009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50-50 Right Photo Layou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384970510"/>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Lesson overview slide">
    <p:spTree>
      <p:nvGrpSpPr>
        <p:cNvPr id="1" name=""/>
        <p:cNvGrpSpPr/>
        <p:nvPr/>
      </p:nvGrpSpPr>
      <p:grpSpPr>
        <a:xfrm>
          <a:off x="0" y="0"/>
          <a:ext cx="0" cy="0"/>
          <a:chOff x="0" y="0"/>
          <a:chExt cx="0" cy="0"/>
        </a:xfrm>
      </p:grpSpPr>
      <p:sp>
        <p:nvSpPr>
          <p:cNvPr id="6" name="Title 5"/>
          <p:cNvSpPr>
            <a:spLocks noGrp="1"/>
          </p:cNvSpPr>
          <p:nvPr>
            <p:ph type="title" hasCustomPrompt="1"/>
          </p:nvPr>
        </p:nvSpPr>
        <p:spPr>
          <a:xfrm>
            <a:off x="274638" y="295273"/>
            <a:ext cx="11887200" cy="914400"/>
          </a:xfrm>
        </p:spPr>
        <p:txBody>
          <a:bodyPr/>
          <a:lstStyle>
            <a:lvl1pPr>
              <a:defRPr/>
            </a:lvl1pPr>
          </a:lstStyle>
          <a:p>
            <a:r>
              <a:rPr lang="en-US"/>
              <a:t>Lesson #: &lt;&lt;Insert Title&gt;&gt;</a:t>
            </a:r>
          </a:p>
        </p:txBody>
      </p:sp>
      <p:sp>
        <p:nvSpPr>
          <p:cNvPr id="5" name="Text Placeholder 4">
            <a:extLst>
              <a:ext uri="{FF2B5EF4-FFF2-40B4-BE49-F238E27FC236}">
                <a16:creationId xmlns:a16="http://schemas.microsoft.com/office/drawing/2014/main" id="{023B8C45-121E-4A34-80C4-59192415431B}"/>
              </a:ext>
            </a:extLst>
          </p:cNvPr>
          <p:cNvSpPr>
            <a:spLocks noGrp="1"/>
          </p:cNvSpPr>
          <p:nvPr>
            <p:ph type="body" sz="quarter" idx="11" hasCustomPrompt="1"/>
          </p:nvPr>
        </p:nvSpPr>
        <p:spPr>
          <a:xfrm>
            <a:off x="272272" y="1211263"/>
            <a:ext cx="11887200" cy="683264"/>
          </a:xfrm>
        </p:spPr>
        <p:txBody>
          <a:bodyPr/>
          <a:lstStyle>
            <a:lvl1pPr>
              <a:defRPr/>
            </a:lvl1pPr>
            <a:lvl2pPr>
              <a:defRPr/>
            </a:lvl2pPr>
          </a:lstStyle>
          <a:p>
            <a:pPr lvl="0"/>
            <a:r>
              <a:rPr lang="en-US"/>
              <a:t>&lt;&lt;overview&gt;&gt;</a:t>
            </a:r>
          </a:p>
        </p:txBody>
      </p:sp>
    </p:spTree>
    <p:extLst>
      <p:ext uri="{BB962C8B-B14F-4D97-AF65-F5344CB8AC3E}">
        <p14:creationId xmlns:p14="http://schemas.microsoft.com/office/powerpoint/2010/main" val="91799197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Lesson content V1 slide">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lvl1pPr>
              <a:defRPr/>
            </a:lvl1pPr>
          </a:lstStyle>
          <a:p>
            <a:r>
              <a:rPr lang="en-US"/>
              <a:t>&lt;&lt;Topic&gt;&gt;</a:t>
            </a:r>
          </a:p>
        </p:txBody>
      </p:sp>
      <p:sp>
        <p:nvSpPr>
          <p:cNvPr id="3" name="Content Placeholder 2">
            <a:extLst>
              <a:ext uri="{FF2B5EF4-FFF2-40B4-BE49-F238E27FC236}">
                <a16:creationId xmlns:a16="http://schemas.microsoft.com/office/drawing/2014/main" id="{61BEADB5-993B-439C-91A9-F207CC6154E8}"/>
              </a:ext>
            </a:extLst>
          </p:cNvPr>
          <p:cNvSpPr>
            <a:spLocks noGrp="1"/>
          </p:cNvSpPr>
          <p:nvPr>
            <p:ph sz="quarter" idx="11" hasCustomPrompt="1"/>
          </p:nvPr>
        </p:nvSpPr>
        <p:spPr>
          <a:xfrm>
            <a:off x="274638" y="1216152"/>
            <a:ext cx="11888787" cy="5486400"/>
          </a:xfrm>
        </p:spPr>
        <p:txBody>
          <a:bodyPr/>
          <a:lstStyle>
            <a:lvl1pPr marL="0" indent="0">
              <a:buNone/>
              <a:defRPr/>
            </a:lvl1pPr>
          </a:lstStyle>
          <a:p>
            <a:pPr lvl="0"/>
            <a:r>
              <a:rPr lang="en-US"/>
              <a:t>&lt;&lt;add content/details/charts/</a:t>
            </a:r>
            <a:r>
              <a:rPr lang="en-US" err="1"/>
              <a:t>smartart</a:t>
            </a:r>
            <a:r>
              <a:rPr lang="en-US"/>
              <a:t>/images/bullets as needed&gt;&gt;</a:t>
            </a:r>
            <a:br>
              <a:rPr lang="en-US"/>
            </a:br>
            <a:br>
              <a:rPr lang="en-US"/>
            </a:br>
            <a:br>
              <a:rPr lang="en-US"/>
            </a:br>
            <a:br>
              <a:rPr lang="en-US"/>
            </a:br>
            <a:endParaRPr lang="en-US"/>
          </a:p>
        </p:txBody>
      </p:sp>
    </p:spTree>
    <p:extLst>
      <p:ext uri="{BB962C8B-B14F-4D97-AF65-F5344CB8AC3E}">
        <p14:creationId xmlns:p14="http://schemas.microsoft.com/office/powerpoint/2010/main" val="2043048009"/>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6" name="Picture 5"/>
          <p:cNvPicPr>
            <a:picLocks noChangeAspect="1"/>
          </p:cNvPicPr>
          <p:nvPr userDrawn="1"/>
        </p:nvPicPr>
        <p:blipFill rotWithShape="1">
          <a:blip r:embed="rId2">
            <a:extLst>
              <a:ext uri="{28A0092B-C50C-407E-A947-70E740481C1C}">
                <a14:useLocalDpi xmlns:a14="http://schemas.microsoft.com/office/drawing/2010/main" val="0"/>
              </a:ext>
            </a:extLst>
          </a:blip>
          <a:srcRect l="2944" t="1853" r="1090"/>
          <a:stretch/>
        </p:blipFill>
        <p:spPr>
          <a:xfrm flipH="1">
            <a:off x="4" y="2"/>
            <a:ext cx="12434704" cy="6994521"/>
          </a:xfrm>
          <a:prstGeom prst="rect">
            <a:avLst/>
          </a:prstGeom>
        </p:spPr>
      </p:pic>
      <p:sp>
        <p:nvSpPr>
          <p:cNvPr id="2" name="Rectangle 1"/>
          <p:cNvSpPr/>
          <p:nvPr userDrawn="1"/>
        </p:nvSpPr>
        <p:spPr bwMode="auto">
          <a:xfrm>
            <a:off x="274643" y="2119163"/>
            <a:ext cx="6400799" cy="3664099"/>
          </a:xfrm>
          <a:prstGeom prst="rect">
            <a:avLst/>
          </a:prstGeom>
          <a:solidFill>
            <a:srgbClr val="0078D7">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79" tIns="146303" rIns="182879" bIns="146303" numCol="1" spcCol="0" rtlCol="0" fromWordArt="0" anchor="t" anchorCtr="0" forceAA="0" compatLnSpc="1">
            <a:prstTxWarp prst="textNoShape">
              <a:avLst/>
            </a:prstTxWarp>
            <a:noAutofit/>
          </a:bodyPr>
          <a:lstStyle/>
          <a:p>
            <a:pPr algn="ctr" defTabSz="932325" fontAlgn="base">
              <a:lnSpc>
                <a:spcPct val="90000"/>
              </a:lnSpc>
              <a:spcBef>
                <a:spcPct val="0"/>
              </a:spcBef>
              <a:spcAft>
                <a:spcPct val="0"/>
              </a:spcAft>
            </a:pPr>
            <a:endParaRPr lang="en-US" sz="240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74702" y="2119178"/>
            <a:ext cx="6402387" cy="1828800"/>
          </a:xfrm>
          <a:noFill/>
        </p:spPr>
        <p:txBody>
          <a:bodyPr lIns="146304" tIns="91440" rIns="146304" bIns="91440" anchor="t" anchorCtr="0"/>
          <a:lstStyle>
            <a:lvl1pPr>
              <a:defRPr sz="5400" spc="-100" baseline="0">
                <a:gradFill>
                  <a:gsLst>
                    <a:gs pos="57576">
                      <a:srgbClr val="FFFFFF"/>
                    </a:gs>
                    <a:gs pos="35000">
                      <a:srgbClr val="FFFFFF"/>
                    </a:gs>
                  </a:gsLst>
                  <a:lin ang="5400000" scaled="0"/>
                </a:gradFill>
              </a:defRPr>
            </a:lvl1pPr>
          </a:lstStyle>
          <a:p>
            <a:r>
              <a:rPr lang="en-US"/>
              <a:t>Presentation title</a:t>
            </a:r>
          </a:p>
        </p:txBody>
      </p:sp>
      <p:sp>
        <p:nvSpPr>
          <p:cNvPr id="3" name="Text Placeholder 2"/>
          <p:cNvSpPr>
            <a:spLocks noGrp="1"/>
          </p:cNvSpPr>
          <p:nvPr>
            <p:ph type="body" sz="quarter" idx="14" hasCustomPrompt="1"/>
          </p:nvPr>
        </p:nvSpPr>
        <p:spPr bwMode="auto">
          <a:xfrm>
            <a:off x="273050" y="3954463"/>
            <a:ext cx="6402387" cy="1828800"/>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a:t>Speaker Name</a:t>
            </a:r>
          </a:p>
        </p:txBody>
      </p:sp>
      <p:pic>
        <p:nvPicPr>
          <p:cNvPr id="8" name="Picture 7"/>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invGray">
          <a:xfrm>
            <a:off x="457579" y="479425"/>
            <a:ext cx="1828800" cy="391754"/>
          </a:xfrm>
          <a:prstGeom prst="rect">
            <a:avLst/>
          </a:prstGeom>
        </p:spPr>
      </p:pic>
      <p:sp>
        <p:nvSpPr>
          <p:cNvPr id="7" name="Text Placeholder 2"/>
          <p:cNvSpPr txBox="1">
            <a:spLocks/>
          </p:cNvSpPr>
          <p:nvPr userDrawn="1"/>
        </p:nvSpPr>
        <p:spPr bwMode="auto">
          <a:xfrm>
            <a:off x="278781" y="6240432"/>
            <a:ext cx="3017488" cy="548634"/>
          </a:xfrm>
          <a:prstGeom prst="rect">
            <a:avLst/>
          </a:prstGeom>
        </p:spPr>
        <p:txBody>
          <a:bodyPr vert="horz" wrap="square" lIns="146303" tIns="109728" rIns="146303" bIns="109728" rtlCol="0">
            <a:noAutofit/>
          </a:bodyPr>
          <a:lstStyle>
            <a:lvl1pPr marL="0" marR="0" indent="0" algn="l" defTabSz="932742" rtl="0" eaLnBrk="1" fontAlgn="auto" latinLnBrk="0" hangingPunct="1">
              <a:lnSpc>
                <a:spcPct val="90000"/>
              </a:lnSpc>
              <a:spcBef>
                <a:spcPts val="0"/>
              </a:spcBef>
              <a:spcAft>
                <a:spcPts val="0"/>
              </a:spcAft>
              <a:buClrTx/>
              <a:buSzPct val="90000"/>
              <a:buFont typeface="Arial" pitchFamily="34" charset="0"/>
              <a:buNone/>
              <a:tabLst/>
              <a:defRPr sz="3200" kern="1200" spc="0" baseline="0">
                <a:gradFill>
                  <a:gsLst>
                    <a:gs pos="4040">
                      <a:srgbClr val="525252"/>
                    </a:gs>
                    <a:gs pos="17000">
                      <a:srgbClr val="525252"/>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2400" b="1"/>
              <a:t>Microsoft Services</a:t>
            </a:r>
            <a:endParaRPr lang="en-US" sz="2400">
              <a:latin typeface="Segoe UI"/>
            </a:endParaRPr>
          </a:p>
        </p:txBody>
      </p:sp>
    </p:spTree>
    <p:extLst>
      <p:ext uri="{BB962C8B-B14F-4D97-AF65-F5344CB8AC3E}">
        <p14:creationId xmlns:p14="http://schemas.microsoft.com/office/powerpoint/2010/main" val="136816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74702" y="2125678"/>
            <a:ext cx="9143935" cy="1828786"/>
          </a:xfrm>
          <a:noFill/>
        </p:spPr>
        <p:txBody>
          <a:bodyPr lIns="146304" tIns="91440" rIns="146304" bIns="91440" anchor="t" anchorCtr="0"/>
          <a:lstStyle>
            <a:lvl1pPr>
              <a:defRPr sz="5400" spc="-100" baseline="0">
                <a:gradFill>
                  <a:gsLst>
                    <a:gs pos="91000">
                      <a:schemeClr val="tx1"/>
                    </a:gs>
                    <a:gs pos="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74707" y="3955789"/>
            <a:ext cx="7315137" cy="1828007"/>
          </a:xfrm>
          <a:noFill/>
        </p:spPr>
        <p:txBody>
          <a:bodyPr lIns="146304" tIns="109728" rIns="146304" bIns="109728">
            <a:noAutofit/>
          </a:bodyPr>
          <a:lstStyle>
            <a:lvl1pPr marL="0" indent="0">
              <a:spcBef>
                <a:spcPts val="0"/>
              </a:spcBef>
              <a:buNone/>
              <a:defRPr sz="3200" spc="0" baseline="0">
                <a:gradFill>
                  <a:gsLst>
                    <a:gs pos="91000">
                      <a:schemeClr val="tx1"/>
                    </a:gs>
                    <a:gs pos="0">
                      <a:schemeClr val="tx1"/>
                    </a:gs>
                  </a:gsLst>
                  <a:lin ang="5400000" scaled="0"/>
                </a:gradFill>
                <a:latin typeface="+mj-lt"/>
              </a:defRPr>
            </a:lvl1pPr>
          </a:lstStyle>
          <a:p>
            <a:pPr lvl="0"/>
            <a:r>
              <a:rPr lang="en-US"/>
              <a:t>Speaker Name</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7579" y="6120853"/>
            <a:ext cx="1828800" cy="393896"/>
          </a:xfrm>
          <a:prstGeom prst="rect">
            <a:avLst/>
          </a:prstGeom>
        </p:spPr>
      </p:pic>
    </p:spTree>
    <p:extLst>
      <p:ext uri="{BB962C8B-B14F-4D97-AF65-F5344CB8AC3E}">
        <p14:creationId xmlns:p14="http://schemas.microsoft.com/office/powerpoint/2010/main" val="25882318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olidFill>
              </a:defRPr>
            </a:lvl1pPr>
          </a:lstStyle>
          <a:p>
            <a:r>
              <a:rPr lang="en-US" dirty="0"/>
              <a:t>Click to edit Master title style</a:t>
            </a:r>
          </a:p>
        </p:txBody>
      </p:sp>
      <p:sp>
        <p:nvSpPr>
          <p:cNvPr id="6" name="Text Placeholder 5"/>
          <p:cNvSpPr>
            <a:spLocks noGrp="1"/>
          </p:cNvSpPr>
          <p:nvPr>
            <p:ph type="body" sz="quarter" idx="10" hasCustomPrompt="1"/>
          </p:nvPr>
        </p:nvSpPr>
        <p:spPr>
          <a:xfrm>
            <a:off x="274638" y="1212849"/>
            <a:ext cx="11887201" cy="5333423"/>
          </a:xfrm>
        </p:spPr>
        <p:txBody>
          <a:bodyPr>
            <a:noAutofit/>
          </a:bodyPr>
          <a:lstStyle>
            <a:lvl1pPr marL="225425" indent="-225425">
              <a:buFont typeface="Arial" panose="020B0604020202020204" pitchFamily="34" charset="0"/>
              <a:buChar char="•"/>
              <a:defRPr sz="2800">
                <a:solidFill>
                  <a:schemeClr val="tx1"/>
                </a:solidFill>
                <a:latin typeface="+mj-lt"/>
              </a:defRPr>
            </a:lvl1pPr>
            <a:lvl2pPr marL="461963" indent="-236538">
              <a:buSzPct val="75000"/>
              <a:buFont typeface="Wingdings" panose="05000000000000000000" pitchFamily="2" charset="2"/>
              <a:buChar char="Ø"/>
              <a:defRPr sz="2400">
                <a:latin typeface="+mj-lt"/>
              </a:defRPr>
            </a:lvl2pPr>
            <a:lvl3pPr marL="688975" indent="-227013">
              <a:buFont typeface="Wingdings" panose="05000000000000000000" pitchFamily="2" charset="2"/>
              <a:buChar char="§"/>
              <a:defRPr sz="2000">
                <a:latin typeface="+mj-lt"/>
              </a:defRPr>
            </a:lvl3pPr>
            <a:lvl4pPr marL="914400" indent="-225425">
              <a:buFont typeface="Courier New" panose="02070309020205020404" pitchFamily="49" charset="0"/>
              <a:buChar char="o"/>
              <a:defRPr sz="1800">
                <a:latin typeface="+mj-lt"/>
              </a:defRPr>
            </a:lvl4pPr>
            <a:lvl5pPr marL="1254125" indent="-227013">
              <a:buSzPct val="80000"/>
              <a:buFont typeface="Calibri" panose="020F0502020204030204" pitchFamily="34" charset="0"/>
              <a:buChar char="̶"/>
              <a:defRPr sz="1600">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74816850"/>
      </p:ext>
    </p:extLst>
  </p:cSld>
  <p:clrMapOvr>
    <a:masterClrMapping/>
  </p:clrMapOvr>
  <p:transition>
    <p:fad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703268474"/>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14114"/>
          </a:xfrm>
        </p:spPr>
        <p:txBody>
          <a:bodyPr wrap="square">
            <a:spAutoFit/>
          </a:bodyPr>
          <a:lstStyle>
            <a:lvl1pPr marL="0" indent="0">
              <a:spcBef>
                <a:spcPts val="1223"/>
              </a:spcBef>
              <a:buClr>
                <a:schemeClr val="tx1"/>
              </a:buClr>
              <a:buFont typeface="Wingdings" pitchFamily="2" charset="2"/>
              <a:buNone/>
              <a:defRPr sz="32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7959926"/>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52"/>
            <a:ext cx="5486399" cy="2425023"/>
          </a:xfrm>
        </p:spPr>
        <p:txBody>
          <a:bodyPr wrap="square">
            <a:spAutoFit/>
          </a:bodyPr>
          <a:lstStyle>
            <a:lvl1pPr marL="287291" indent="-287291">
              <a:spcBef>
                <a:spcPts val="1223"/>
              </a:spcBef>
              <a:buClr>
                <a:schemeClr val="tx1"/>
              </a:buClr>
              <a:buFont typeface="Arial" pitchFamily="34" charset="0"/>
              <a:buChar char="•"/>
              <a:defRPr sz="3200"/>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7994670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sz="7199" spc="-100"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74638" y="3954463"/>
            <a:ext cx="10058401" cy="794064"/>
          </a:xfrm>
          <a:noFill/>
        </p:spPr>
        <p:txBody>
          <a:bodyPr lIns="182880" tIns="146304" rIns="182880" bIns="146304">
            <a:spAutoFit/>
          </a:bodyPr>
          <a:lstStyle>
            <a:lvl1pPr marL="0" indent="0">
              <a:spcBef>
                <a:spcPts val="0"/>
              </a:spcBef>
              <a:buNone/>
              <a:defRPr sz="3600"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389760253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09973"/>
            <a:ext cx="10056811" cy="1181734"/>
          </a:xfrm>
          <a:noFill/>
        </p:spPr>
        <p:txBody>
          <a:bodyPr tIns="91440" bIns="91440" anchor="t" anchorCtr="0">
            <a:spAutoFit/>
          </a:bodyPr>
          <a:lstStyle>
            <a:lvl1pPr>
              <a:defRPr lang="en-US" sz="7199" b="0" kern="1200" cap="none" spc="-100"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202582599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68934554"/>
      </p:ext>
    </p:extLst>
  </p:cSld>
  <p:clrMapOvr>
    <a:masterClrMapping/>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2908698505"/>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74638" y="1212850"/>
            <a:ext cx="11887201" cy="2025042"/>
          </a:xfrm>
        </p:spPr>
        <p:txBody>
          <a:bodyPr/>
          <a:lstStyle>
            <a:lvl1pPr marL="0" indent="0">
              <a:buNone/>
              <a:defRPr>
                <a:gradFill>
                  <a:gsLst>
                    <a:gs pos="1250">
                      <a:schemeClr val="tx1"/>
                    </a:gs>
                    <a:gs pos="99000">
                      <a:schemeClr val="tx1"/>
                    </a:gs>
                  </a:gsLst>
                  <a:lin ang="5400000" scaled="0"/>
                </a:gradFill>
              </a:defRPr>
            </a:lvl1pPr>
            <a:lvl2pPr marL="0" indent="0">
              <a:buFontTx/>
              <a:buNone/>
              <a:defRPr sz="2000"/>
            </a:lvl2pPr>
            <a:lvl3pPr marL="228564" indent="0">
              <a:buNone/>
              <a:defRPr/>
            </a:lvl3pPr>
            <a:lvl4pPr marL="457126" indent="0">
              <a:buNone/>
              <a:defRPr/>
            </a:lvl4pPr>
            <a:lvl5pPr marL="685691"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43985228"/>
      </p:ext>
    </p:extLst>
  </p:cSld>
  <p:clrMapOvr>
    <a:masterClrMapping/>
  </p:clrMapOvr>
  <p:transition>
    <p:fad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8" y="2125662"/>
            <a:ext cx="11887201" cy="1181734"/>
          </a:xfrm>
          <a:noFill/>
        </p:spPr>
        <p:txBody>
          <a:bodyPr tIns="91440" bIns="91440" anchor="t" anchorCtr="0">
            <a:spAutoFit/>
          </a:bodyPr>
          <a:lstStyle>
            <a:lvl1pPr>
              <a:defRPr sz="7199" spc="-100"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266291156"/>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40" y="1241426"/>
            <a:ext cx="5486399" cy="2012859"/>
          </a:xfrm>
        </p:spPr>
        <p:txBody>
          <a:bodyPr>
            <a:spAutoFit/>
          </a:bodyPr>
          <a:lstStyle>
            <a:lvl1pPr>
              <a:defRPr sz="6600" baseline="0">
                <a:gradFill>
                  <a:gsLst>
                    <a:gs pos="1250">
                      <a:schemeClr val="tx1"/>
                    </a:gs>
                    <a:gs pos="100000">
                      <a:schemeClr val="tx1"/>
                    </a:gs>
                  </a:gsLst>
                  <a:lin ang="5400000" scaled="0"/>
                </a:gradFill>
              </a:defRPr>
            </a:lvl1pPr>
          </a:lstStyle>
          <a:p>
            <a:r>
              <a:rPr lang="en-US"/>
              <a:t>50/50 photo layout</a:t>
            </a:r>
          </a:p>
        </p:txBody>
      </p:sp>
      <p:sp>
        <p:nvSpPr>
          <p:cNvPr id="5" name="Picture Placeholder 4"/>
          <p:cNvSpPr>
            <a:spLocks noGrp="1"/>
          </p:cNvSpPr>
          <p:nvPr>
            <p:ph type="pic" sz="quarter" idx="10"/>
          </p:nvPr>
        </p:nvSpPr>
        <p:spPr bwMode="ltGray">
          <a:xfrm>
            <a:off x="6219824" y="3"/>
            <a:ext cx="6216651" cy="6992587"/>
          </a:xfrm>
          <a:blipFill>
            <a:blip r:embed="rId2"/>
            <a:stretch>
              <a:fillRect/>
            </a:stretch>
          </a:blipFill>
        </p:spPr>
        <p:txBody>
          <a:bodyPr tIns="548640" anchor="ctr" anchorCtr="0">
            <a:noAutofit/>
          </a:bodyPr>
          <a:lstStyle>
            <a:lvl1pPr marL="0" indent="0" algn="ctr">
              <a:buNone/>
              <a:defRPr sz="1600"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2366974557"/>
      </p:ext>
    </p:extLst>
  </p:cSld>
  <p:clrMapOvr>
    <a:masterClrMapping/>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25675349"/>
      </p:ext>
    </p:extLst>
  </p:cSld>
  <p:clrMapOvr>
    <a:masterClrMapping/>
  </p:clrMapOvr>
  <p:transition>
    <p:fade/>
  </p:transition>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015991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2390786"/>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6" y="1212849"/>
            <a:ext cx="12436475" cy="5781676"/>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6640" tIns="46640" rIns="46640" bIns="46640" numCol="1" spcCol="0" rtlCol="0" fromWordArt="0" anchor="ctr" anchorCtr="0" forceAA="0" compatLnSpc="1">
            <a:prstTxWarp prst="textNoShape">
              <a:avLst/>
            </a:prstTxWarp>
            <a:noAutofit/>
          </a:bodyPr>
          <a:lstStyle/>
          <a:p>
            <a:pPr algn="ctr" defTabSz="932325" fontAlgn="base">
              <a:spcBef>
                <a:spcPct val="0"/>
              </a:spcBef>
              <a:spcAft>
                <a:spcPct val="0"/>
              </a:spcAft>
            </a:pPr>
            <a:endParaRPr lang="en-US" sz="1799">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74642" y="1221160"/>
            <a:ext cx="11887199" cy="1995675"/>
          </a:xfrm>
        </p:spPr>
        <p:txBody>
          <a:bodyPr/>
          <a:lstStyle>
            <a:lvl1pPr marL="0" indent="0">
              <a:buNone/>
              <a:defRPr sz="3300">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464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84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814434"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5083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9962453"/>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42" y="6294479"/>
            <a:ext cx="11887199" cy="403314"/>
          </a:xfrm>
          <a:prstGeom prst="rect">
            <a:avLst/>
          </a:prstGeom>
          <a:noFill/>
          <a:ln w="12700">
            <a:noFill/>
            <a:miter lim="800000"/>
            <a:headEnd type="none" w="sm" len="sm"/>
            <a:tailEnd type="none" w="sm" len="sm"/>
          </a:ln>
          <a:effectLst/>
        </p:spPr>
        <p:txBody>
          <a:bodyPr vert="horz" wrap="square" lIns="182879" tIns="146303" rIns="182879" bIns="146303" numCol="1" anchor="t" anchorCtr="0" compatLnSpc="1">
            <a:prstTxWarp prst="textNoShape">
              <a:avLst/>
            </a:prstTxWarp>
            <a:spAutoFit/>
          </a:bodyPr>
          <a:lstStyle/>
          <a:p>
            <a:pPr defTabSz="932141" eaLnBrk="0" hangingPunct="0"/>
            <a:r>
              <a:rPr lang="en-US" sz="701">
                <a:gradFill>
                  <a:gsLst>
                    <a:gs pos="0">
                      <a:schemeClr val="tx1"/>
                    </a:gs>
                    <a:gs pos="100000">
                      <a:schemeClr val="tx1"/>
                    </a:gs>
                  </a:gsLst>
                  <a:lin ang="5400000" scaled="0"/>
                </a:gradFill>
                <a:cs typeface="Segoe UI" pitchFamily="34" charset="0"/>
              </a:rPr>
              <a:t>© 2015 Microsoft Corporation. All rights reserved. </a:t>
            </a:r>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invGray">
          <a:xfrm>
            <a:off x="459229" y="3145040"/>
            <a:ext cx="3288506" cy="704445"/>
          </a:xfrm>
          <a:prstGeom prst="rect">
            <a:avLst/>
          </a:prstGeom>
        </p:spPr>
      </p:pic>
    </p:spTree>
    <p:extLst>
      <p:ext uri="{BB962C8B-B14F-4D97-AF65-F5344CB8AC3E}">
        <p14:creationId xmlns:p14="http://schemas.microsoft.com/office/powerpoint/2010/main" val="17293980"/>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1" cy="2443746"/>
          </a:xfrm>
          <a:prstGeom prst="rect">
            <a:avLst/>
          </a:prstGeom>
        </p:spPr>
        <p:txBody>
          <a:bodyPr/>
          <a:lstStyle>
            <a:lvl1pPr marL="290468" indent="-290468">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410" indent="-280945">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1875" indent="-290468">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442" indent="-228564">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004" indent="-228564">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0" y="6363076"/>
            <a:ext cx="12436477"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2"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3482969643"/>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274638" y="1212850"/>
            <a:ext cx="11887201" cy="5304908"/>
          </a:xfrm>
        </p:spPr>
        <p:txBody>
          <a:bodyPr>
            <a:noAutofit/>
          </a:bodyPr>
          <a:lstStyle>
            <a:lvl1pPr marL="228600" indent="-228600">
              <a:lnSpc>
                <a:spcPct val="100000"/>
              </a:lnSpc>
              <a:spcBef>
                <a:spcPts val="600"/>
              </a:spcBef>
              <a:spcAft>
                <a:spcPts val="600"/>
              </a:spcAft>
              <a:defRPr sz="2800">
                <a:gradFill>
                  <a:gsLst>
                    <a:gs pos="1250">
                      <a:schemeClr val="tx2"/>
                    </a:gs>
                    <a:gs pos="99000">
                      <a:schemeClr val="tx2"/>
                    </a:gs>
                  </a:gsLst>
                  <a:lin ang="5400000" scaled="0"/>
                </a:gradFill>
              </a:defRPr>
            </a:lvl1pPr>
            <a:lvl2pPr marL="574675" indent="-346075">
              <a:lnSpc>
                <a:spcPct val="100000"/>
              </a:lnSpc>
              <a:spcBef>
                <a:spcPts val="600"/>
              </a:spcBef>
              <a:spcAft>
                <a:spcPts val="600"/>
              </a:spcAft>
              <a:buSzPct val="75000"/>
              <a:buFont typeface="Wingdings" panose="05000000000000000000" pitchFamily="2" charset="2"/>
              <a:buChar char="Ø"/>
              <a:defRPr/>
            </a:lvl2pPr>
            <a:lvl3pPr marL="914400" indent="-228600">
              <a:lnSpc>
                <a:spcPct val="100000"/>
              </a:lnSpc>
              <a:spcBef>
                <a:spcPts val="600"/>
              </a:spcBef>
              <a:spcAft>
                <a:spcPts val="600"/>
              </a:spcAft>
              <a:buSzPct val="80000"/>
              <a:buFont typeface="Calibri" panose="020F0502020204030204" pitchFamily="34" charset="0"/>
              <a:buChar char="̶"/>
              <a:defRPr/>
            </a:lvl3pPr>
            <a:lvl4pPr marL="1143000" indent="-228600">
              <a:lnSpc>
                <a:spcPct val="100000"/>
              </a:lnSpc>
              <a:spcBef>
                <a:spcPts val="600"/>
              </a:spcBef>
              <a:spcAft>
                <a:spcPts val="600"/>
              </a:spcAft>
              <a:buFont typeface="Wingdings" panose="05000000000000000000" pitchFamily="2" charset="2"/>
              <a:buChar char="§"/>
              <a:defRPr/>
            </a:lvl4pPr>
            <a:lvl5pPr marL="1371600" indent="-228600">
              <a:lnSpc>
                <a:spcPct val="100000"/>
              </a:lnSpc>
              <a:spcBef>
                <a:spcPts val="600"/>
              </a:spcBef>
              <a:spcAft>
                <a:spcPts val="600"/>
              </a:spcAft>
              <a:buFont typeface="Courier New" panose="02070309020205020404" pitchFamily="49" charset="0"/>
              <a:buChar char="o"/>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p:txBody>
          <a:bodyPr/>
          <a:lstStyle>
            <a:lvl1pPr>
              <a:defRPr>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2229941979"/>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1" cy="2037224"/>
          </a:xfrm>
        </p:spPr>
        <p:txBody>
          <a:bodyPr>
            <a:spAutoFit/>
          </a:bodyPr>
          <a:lstStyle>
            <a:lvl1pPr>
              <a:defRPr sz="3600"/>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5319683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gradFill>
                  <a:gsLst>
                    <a:gs pos="1250">
                      <a:schemeClr val="tx2"/>
                    </a:gs>
                    <a:gs pos="99000">
                      <a:schemeClr val="tx2"/>
                    </a:gs>
                  </a:gsLst>
                  <a:lin ang="5400000" scaled="0"/>
                </a:gradFill>
              </a:defRPr>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968534032"/>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69514"/>
          </a:xfrm>
        </p:spPr>
        <p:txBody>
          <a:bodyPr wrap="square">
            <a:spAutoFit/>
          </a:bodyPr>
          <a:lstStyle>
            <a:lvl1pPr marL="0" indent="0">
              <a:spcBef>
                <a:spcPts val="1223"/>
              </a:spcBef>
              <a:buClr>
                <a:schemeClr val="tx1"/>
              </a:buClr>
              <a:buFont typeface="Wingdings" pitchFamily="2" charset="2"/>
              <a:buNone/>
              <a:defRPr sz="3600"/>
            </a:lvl1pPr>
            <a:lvl2pPr marL="0" indent="0">
              <a:buNone/>
              <a:defRPr sz="2000"/>
            </a:lvl2pPr>
            <a:lvl3pPr marL="231737" indent="0">
              <a:buNone/>
              <a:tabLst/>
              <a:defRPr sz="2000"/>
            </a:lvl3pPr>
            <a:lvl4pPr marL="460301" indent="0">
              <a:buNone/>
              <a:defRPr/>
            </a:lvl4pPr>
            <a:lvl5pPr marL="68569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8839873"/>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74640"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675439" y="1212849"/>
            <a:ext cx="5486399" cy="1981825"/>
          </a:xfrm>
        </p:spPr>
        <p:txBody>
          <a:bodyPr wrap="square">
            <a:spAutoFit/>
          </a:bodyPr>
          <a:lstStyle>
            <a:lvl1pPr marL="287291" indent="-287291">
              <a:spcBef>
                <a:spcPts val="1223"/>
              </a:spcBef>
              <a:buClr>
                <a:schemeClr val="tx2"/>
              </a:buClr>
              <a:buFont typeface="Arial" pitchFamily="34" charset="0"/>
              <a:buChar char="•"/>
              <a:defRPr sz="3200">
                <a:gradFill>
                  <a:gsLst>
                    <a:gs pos="1250">
                      <a:schemeClr val="tx2"/>
                    </a:gs>
                    <a:gs pos="99000">
                      <a:schemeClr val="tx2"/>
                    </a:gs>
                  </a:gsLst>
                  <a:lin ang="5400000" scaled="0"/>
                </a:gradFill>
              </a:defRPr>
            </a:lvl1pPr>
            <a:lvl2pPr marL="531081" indent="-233158">
              <a:defRPr sz="2400"/>
            </a:lvl2pPr>
            <a:lvl3pPr marL="699474" indent="-168393">
              <a:tabLst/>
              <a:defRPr sz="2000"/>
            </a:lvl3pPr>
            <a:lvl4pPr marL="880819" indent="-181347">
              <a:defRPr/>
            </a:lvl4pPr>
            <a:lvl5pPr marL="1049212" indent="-16839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98371309"/>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5.xml"/><Relationship Id="rId13" Type="http://schemas.openxmlformats.org/officeDocument/2006/relationships/slideLayout" Target="../slideLayouts/slideLayout40.xml"/><Relationship Id="rId18" Type="http://schemas.openxmlformats.org/officeDocument/2006/relationships/slideLayout" Target="../slideLayouts/slideLayout45.xml"/><Relationship Id="rId3" Type="http://schemas.openxmlformats.org/officeDocument/2006/relationships/slideLayout" Target="../slideLayouts/slideLayout30.xml"/><Relationship Id="rId21" Type="http://schemas.openxmlformats.org/officeDocument/2006/relationships/slideLayout" Target="../slideLayouts/slideLayout48.xml"/><Relationship Id="rId7" Type="http://schemas.openxmlformats.org/officeDocument/2006/relationships/slideLayout" Target="../slideLayouts/slideLayout34.xml"/><Relationship Id="rId12" Type="http://schemas.openxmlformats.org/officeDocument/2006/relationships/slideLayout" Target="../slideLayouts/slideLayout39.xml"/><Relationship Id="rId17" Type="http://schemas.openxmlformats.org/officeDocument/2006/relationships/slideLayout" Target="../slideLayouts/slideLayout44.xml"/><Relationship Id="rId2" Type="http://schemas.openxmlformats.org/officeDocument/2006/relationships/slideLayout" Target="../slideLayouts/slideLayout29.xml"/><Relationship Id="rId16" Type="http://schemas.openxmlformats.org/officeDocument/2006/relationships/slideLayout" Target="../slideLayouts/slideLayout43.xml"/><Relationship Id="rId20" Type="http://schemas.openxmlformats.org/officeDocument/2006/relationships/slideLayout" Target="../slideLayouts/slideLayout47.xml"/><Relationship Id="rId1" Type="http://schemas.openxmlformats.org/officeDocument/2006/relationships/slideLayout" Target="../slideLayouts/slideLayout28.xml"/><Relationship Id="rId6" Type="http://schemas.openxmlformats.org/officeDocument/2006/relationships/slideLayout" Target="../slideLayouts/slideLayout33.xml"/><Relationship Id="rId11" Type="http://schemas.openxmlformats.org/officeDocument/2006/relationships/slideLayout" Target="../slideLayouts/slideLayout38.xml"/><Relationship Id="rId5" Type="http://schemas.openxmlformats.org/officeDocument/2006/relationships/slideLayout" Target="../slideLayouts/slideLayout32.xml"/><Relationship Id="rId15" Type="http://schemas.openxmlformats.org/officeDocument/2006/relationships/slideLayout" Target="../slideLayouts/slideLayout42.xml"/><Relationship Id="rId23" Type="http://schemas.openxmlformats.org/officeDocument/2006/relationships/image" Target="../media/image1.png"/><Relationship Id="rId10" Type="http://schemas.openxmlformats.org/officeDocument/2006/relationships/slideLayout" Target="../slideLayouts/slideLayout37.xml"/><Relationship Id="rId19" Type="http://schemas.openxmlformats.org/officeDocument/2006/relationships/slideLayout" Target="../slideLayouts/slideLayout46.xml"/><Relationship Id="rId4" Type="http://schemas.openxmlformats.org/officeDocument/2006/relationships/slideLayout" Target="../slideLayouts/slideLayout31.xml"/><Relationship Id="rId9" Type="http://schemas.openxmlformats.org/officeDocument/2006/relationships/slideLayout" Target="../slideLayouts/slideLayout36.xml"/><Relationship Id="rId14" Type="http://schemas.openxmlformats.org/officeDocument/2006/relationships/slideLayout" Target="../slideLayouts/slideLayout41.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9"/>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70" r:id="rId1"/>
    <p:sldLayoutId id="2147484167" r:id="rId2"/>
    <p:sldLayoutId id="2147484087" r:id="rId3"/>
    <p:sldLayoutId id="2147484098" r:id="rId4"/>
    <p:sldLayoutId id="2147484107" r:id="rId5"/>
    <p:sldLayoutId id="2147484086" r:id="rId6"/>
    <p:sldLayoutId id="2147484099" r:id="rId7"/>
    <p:sldLayoutId id="2147484100" r:id="rId8"/>
    <p:sldLayoutId id="2147484106" r:id="rId9"/>
    <p:sldLayoutId id="2147484089" r:id="rId10"/>
    <p:sldLayoutId id="2147484092" r:id="rId11"/>
    <p:sldLayoutId id="2147484105" r:id="rId12"/>
    <p:sldLayoutId id="2147484182" r:id="rId13"/>
    <p:sldLayoutId id="2147484130" r:id="rId14"/>
    <p:sldLayoutId id="2147484101" r:id="rId15"/>
    <p:sldLayoutId id="2147484102" r:id="rId16"/>
    <p:sldLayoutId id="2147484093" r:id="rId17"/>
    <p:sldLayoutId id="2147484127" r:id="rId18"/>
    <p:sldLayoutId id="2147484128" r:id="rId19"/>
    <p:sldLayoutId id="2147484129" r:id="rId20"/>
    <p:sldLayoutId id="2147484094" r:id="rId21"/>
    <p:sldLayoutId id="2147484195" r:id="rId22"/>
    <p:sldLayoutId id="2147484096" r:id="rId23"/>
    <p:sldLayoutId id="2147484267" r:id="rId24"/>
    <p:sldLayoutId id="2147484268" r:id="rId25"/>
    <p:sldLayoutId id="2147484269" r:id="rId26"/>
    <p:sldLayoutId id="2147484270" r:id="rId27"/>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42" y="295276"/>
            <a:ext cx="11889564" cy="91757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74644" y="1212851"/>
            <a:ext cx="11887199" cy="2092752"/>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7" name="Picture 6"/>
          <p:cNvPicPr>
            <a:picLocks noChangeAspect="1"/>
          </p:cNvPicPr>
          <p:nvPr userDrawn="1"/>
        </p:nvPicPr>
        <p:blipFill>
          <a:blip r:embed="rId23"/>
          <a:stretch>
            <a:fillRect/>
          </a:stretch>
        </p:blipFill>
        <p:spPr>
          <a:xfrm rot="5400000">
            <a:off x="9393898" y="3050514"/>
            <a:ext cx="6995160" cy="894134"/>
          </a:xfrm>
          <a:prstGeom prst="rect">
            <a:avLst/>
          </a:prstGeom>
        </p:spPr>
      </p:pic>
    </p:spTree>
    <p:extLst>
      <p:ext uri="{BB962C8B-B14F-4D97-AF65-F5344CB8AC3E}">
        <p14:creationId xmlns:p14="http://schemas.microsoft.com/office/powerpoint/2010/main" val="3588427678"/>
      </p:ext>
    </p:extLst>
  </p:cSld>
  <p:clrMap bg1="dk1" tx1="lt1" bg2="dk2" tx2="lt2" accent1="accent1" accent2="accent2" accent3="accent3" accent4="accent4" accent5="accent5" accent6="accent6" hlink="hlink" folHlink="folHlink"/>
  <p:sldLayoutIdLst>
    <p:sldLayoutId id="2147484266" r:id="rId1"/>
    <p:sldLayoutId id="2147484236" r:id="rId2"/>
    <p:sldLayoutId id="2147484240" r:id="rId3"/>
    <p:sldLayoutId id="2147484241" r:id="rId4"/>
    <p:sldLayoutId id="2147484244" r:id="rId5"/>
    <p:sldLayoutId id="2147484245" r:id="rId6"/>
    <p:sldLayoutId id="2147484247" r:id="rId7"/>
    <p:sldLayoutId id="2147484249" r:id="rId8"/>
    <p:sldLayoutId id="2147484250" r:id="rId9"/>
    <p:sldLayoutId id="2147484264" r:id="rId10"/>
    <p:sldLayoutId id="2147484251" r:id="rId11"/>
    <p:sldLayoutId id="2147484252" r:id="rId12"/>
    <p:sldLayoutId id="2147484253" r:id="rId13"/>
    <p:sldLayoutId id="2147484254" r:id="rId14"/>
    <p:sldLayoutId id="2147484256" r:id="rId15"/>
    <p:sldLayoutId id="2147484257" r:id="rId16"/>
    <p:sldLayoutId id="2147484258" r:id="rId17"/>
    <p:sldLayoutId id="2147484259" r:id="rId18"/>
    <p:sldLayoutId id="2147484260" r:id="rId19"/>
    <p:sldLayoutId id="2147484261" r:id="rId20"/>
    <p:sldLayoutId id="2147484263" r:id="rId21"/>
  </p:sldLayoutIdLst>
  <p:transition>
    <p:fade/>
  </p:transition>
  <p:hf sldNum="0" hdr="0" ftr="0" dt="0"/>
  <p:txStyles>
    <p:titleStyle>
      <a:lvl1pPr algn="l" defTabSz="932597" rtl="0" eaLnBrk="1" latinLnBrk="0" hangingPunct="1">
        <a:lnSpc>
          <a:spcPct val="90000"/>
        </a:lnSpc>
        <a:spcBef>
          <a:spcPct val="0"/>
        </a:spcBef>
        <a:buNone/>
        <a:defRPr lang="en-US" sz="4801" b="0" kern="1200" cap="none" spc="-101"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846" marR="0" indent="-342846" algn="l" defTabSz="932597" rtl="0" eaLnBrk="1" fontAlgn="auto" latinLnBrk="0" hangingPunct="1">
        <a:lnSpc>
          <a:spcPct val="90000"/>
        </a:lnSpc>
        <a:spcBef>
          <a:spcPct val="20000"/>
        </a:spcBef>
        <a:spcAft>
          <a:spcPts val="0"/>
        </a:spcAft>
        <a:buClrTx/>
        <a:buSzPct val="90000"/>
        <a:buFont typeface="Arial" pitchFamily="34" charset="0"/>
        <a:buChar char="•"/>
        <a:tabLst/>
        <a:defRPr sz="4001" kern="1200" spc="0" baseline="0">
          <a:gradFill>
            <a:gsLst>
              <a:gs pos="1250">
                <a:schemeClr val="tx1"/>
              </a:gs>
              <a:gs pos="100000">
                <a:schemeClr val="tx1"/>
              </a:gs>
            </a:gsLst>
            <a:lin ang="5400000" scaled="0"/>
          </a:gradFill>
          <a:latin typeface="+mj-lt"/>
          <a:ea typeface="+mn-ea"/>
          <a:cs typeface="+mn-cs"/>
        </a:defRPr>
      </a:lvl1pPr>
      <a:lvl2pPr marL="584109" marR="0" indent="-241262" algn="l" defTabSz="932597"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799972"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539"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4pPr>
      <a:lvl5pPr marL="1257101" marR="0" indent="-228564" algn="l" defTabSz="932597" rtl="0" eaLnBrk="1" fontAlgn="auto" latinLnBrk="0" hangingPunct="1">
        <a:lnSpc>
          <a:spcPct val="90000"/>
        </a:lnSpc>
        <a:spcBef>
          <a:spcPct val="20000"/>
        </a:spcBef>
        <a:spcAft>
          <a:spcPts val="0"/>
        </a:spcAft>
        <a:buClrTx/>
        <a:buSzPct val="90000"/>
        <a:buFont typeface="Arial" pitchFamily="34" charset="0"/>
        <a:buChar char="•"/>
        <a:tabLst/>
        <a:defRPr sz="1799" kern="1200" spc="0" baseline="0">
          <a:gradFill>
            <a:gsLst>
              <a:gs pos="1250">
                <a:schemeClr val="tx1"/>
              </a:gs>
              <a:gs pos="100000">
                <a:schemeClr val="tx1"/>
              </a:gs>
            </a:gsLst>
            <a:lin ang="5400000" scaled="0"/>
          </a:gradFill>
          <a:latin typeface="+mn-lt"/>
          <a:ea typeface="+mn-ea"/>
          <a:cs typeface="+mn-cs"/>
        </a:defRPr>
      </a:lvl5pPr>
      <a:lvl6pPr marL="2564633"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0932"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228"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526" indent="-233149" algn="l" defTabSz="932597"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597" rtl="0" eaLnBrk="1" latinLnBrk="0" hangingPunct="1">
        <a:defRPr sz="1799" kern="1200">
          <a:solidFill>
            <a:schemeClr val="tx1"/>
          </a:solidFill>
          <a:latin typeface="+mn-lt"/>
          <a:ea typeface="+mn-ea"/>
          <a:cs typeface="+mn-cs"/>
        </a:defRPr>
      </a:lvl1pPr>
      <a:lvl2pPr marL="466297" algn="l" defTabSz="932597" rtl="0" eaLnBrk="1" latinLnBrk="0" hangingPunct="1">
        <a:defRPr sz="1799" kern="1200">
          <a:solidFill>
            <a:schemeClr val="tx1"/>
          </a:solidFill>
          <a:latin typeface="+mn-lt"/>
          <a:ea typeface="+mn-ea"/>
          <a:cs typeface="+mn-cs"/>
        </a:defRPr>
      </a:lvl2pPr>
      <a:lvl3pPr marL="932597" algn="l" defTabSz="932597" rtl="0" eaLnBrk="1" latinLnBrk="0" hangingPunct="1">
        <a:defRPr sz="1799" kern="1200">
          <a:solidFill>
            <a:schemeClr val="tx1"/>
          </a:solidFill>
          <a:latin typeface="+mn-lt"/>
          <a:ea typeface="+mn-ea"/>
          <a:cs typeface="+mn-cs"/>
        </a:defRPr>
      </a:lvl3pPr>
      <a:lvl4pPr marL="1398891" algn="l" defTabSz="932597" rtl="0" eaLnBrk="1" latinLnBrk="0" hangingPunct="1">
        <a:defRPr sz="1799" kern="1200">
          <a:solidFill>
            <a:schemeClr val="tx1"/>
          </a:solidFill>
          <a:latin typeface="+mn-lt"/>
          <a:ea typeface="+mn-ea"/>
          <a:cs typeface="+mn-cs"/>
        </a:defRPr>
      </a:lvl4pPr>
      <a:lvl5pPr marL="1865188" algn="l" defTabSz="932597" rtl="0" eaLnBrk="1" latinLnBrk="0" hangingPunct="1">
        <a:defRPr sz="1799" kern="1200">
          <a:solidFill>
            <a:schemeClr val="tx1"/>
          </a:solidFill>
          <a:latin typeface="+mn-lt"/>
          <a:ea typeface="+mn-ea"/>
          <a:cs typeface="+mn-cs"/>
        </a:defRPr>
      </a:lvl5pPr>
      <a:lvl6pPr marL="2331488" algn="l" defTabSz="932597" rtl="0" eaLnBrk="1" latinLnBrk="0" hangingPunct="1">
        <a:defRPr sz="1799" kern="1200">
          <a:solidFill>
            <a:schemeClr val="tx1"/>
          </a:solidFill>
          <a:latin typeface="+mn-lt"/>
          <a:ea typeface="+mn-ea"/>
          <a:cs typeface="+mn-cs"/>
        </a:defRPr>
      </a:lvl6pPr>
      <a:lvl7pPr marL="2797783" algn="l" defTabSz="932597" rtl="0" eaLnBrk="1" latinLnBrk="0" hangingPunct="1">
        <a:defRPr sz="1799" kern="1200">
          <a:solidFill>
            <a:schemeClr val="tx1"/>
          </a:solidFill>
          <a:latin typeface="+mn-lt"/>
          <a:ea typeface="+mn-ea"/>
          <a:cs typeface="+mn-cs"/>
        </a:defRPr>
      </a:lvl7pPr>
      <a:lvl8pPr marL="3264079" algn="l" defTabSz="932597" rtl="0" eaLnBrk="1" latinLnBrk="0" hangingPunct="1">
        <a:defRPr sz="1799" kern="1200">
          <a:solidFill>
            <a:schemeClr val="tx1"/>
          </a:solidFill>
          <a:latin typeface="+mn-lt"/>
          <a:ea typeface="+mn-ea"/>
          <a:cs typeface="+mn-cs"/>
        </a:defRPr>
      </a:lvl8pPr>
      <a:lvl9pPr marL="3730377" algn="l" defTabSz="932597" rtl="0" eaLnBrk="1" latinLnBrk="0" hangingPunct="1">
        <a:defRPr sz="1799"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userDrawn="1">
          <p15:clr>
            <a:srgbClr val="5ACBF0"/>
          </p15:clr>
        </p15:guide>
        <p15:guide id="2" pos="172" userDrawn="1">
          <p15:clr>
            <a:srgbClr val="5ACBF0"/>
          </p15:clr>
        </p15:guide>
        <p15:guide id="3" pos="749" userDrawn="1">
          <p15:clr>
            <a:srgbClr val="5ACBF0"/>
          </p15:clr>
        </p15:guide>
        <p15:guide id="4" pos="1325" userDrawn="1">
          <p15:clr>
            <a:srgbClr val="5ACBF0"/>
          </p15:clr>
        </p15:guide>
        <p15:guide id="5" pos="1901" userDrawn="1">
          <p15:clr>
            <a:srgbClr val="5ACBF0"/>
          </p15:clr>
        </p15:guide>
        <p15:guide id="6" pos="2477" userDrawn="1">
          <p15:clr>
            <a:srgbClr val="5ACBF0"/>
          </p15:clr>
        </p15:guide>
        <p15:guide id="7" pos="3053" userDrawn="1">
          <p15:clr>
            <a:srgbClr val="5ACBF0"/>
          </p15:clr>
        </p15:guide>
        <p15:guide id="8" pos="3629" userDrawn="1">
          <p15:clr>
            <a:srgbClr val="5ACBF0"/>
          </p15:clr>
        </p15:guide>
        <p15:guide id="9" pos="4205" userDrawn="1">
          <p15:clr>
            <a:srgbClr val="5ACBF0"/>
          </p15:clr>
        </p15:guide>
        <p15:guide id="10" pos="4781" userDrawn="1">
          <p15:clr>
            <a:srgbClr val="5ACBF0"/>
          </p15:clr>
        </p15:guide>
        <p15:guide id="11" pos="5357" userDrawn="1">
          <p15:clr>
            <a:srgbClr val="5ACBF0"/>
          </p15:clr>
        </p15:guide>
        <p15:guide id="12" pos="5933" userDrawn="1">
          <p15:clr>
            <a:srgbClr val="5ACBF0"/>
          </p15:clr>
        </p15:guide>
        <p15:guide id="13" pos="6509" userDrawn="1">
          <p15:clr>
            <a:srgbClr val="5ACBF0"/>
          </p15:clr>
        </p15:guide>
        <p15:guide id="14" pos="7085" userDrawn="1">
          <p15:clr>
            <a:srgbClr val="5ACBF0"/>
          </p15:clr>
        </p15:guide>
        <p15:guide id="15" pos="7662" userDrawn="1">
          <p15:clr>
            <a:srgbClr val="5ACBF0"/>
          </p15:clr>
        </p15:guide>
        <p15:guide id="16" pos="288" userDrawn="1">
          <p15:clr>
            <a:srgbClr val="C35EA4"/>
          </p15:clr>
        </p15:guide>
        <p15:guide id="17" pos="7546" userDrawn="1">
          <p15:clr>
            <a:srgbClr val="C35EA4"/>
          </p15:clr>
        </p15:guide>
        <p15:guide id="18" orient="horz" pos="763" userDrawn="1">
          <p15:clr>
            <a:srgbClr val="5ACBF0"/>
          </p15:clr>
        </p15:guide>
        <p15:guide id="19" orient="horz" pos="1339" userDrawn="1">
          <p15:clr>
            <a:srgbClr val="5ACBF0"/>
          </p15:clr>
        </p15:guide>
        <p15:guide id="20" orient="horz" pos="1915" userDrawn="1">
          <p15:clr>
            <a:srgbClr val="5ACBF0"/>
          </p15:clr>
        </p15:guide>
        <p15:guide id="21" orient="horz" pos="2491" userDrawn="1">
          <p15:clr>
            <a:srgbClr val="5ACBF0"/>
          </p15:clr>
        </p15:guide>
        <p15:guide id="22" orient="horz" pos="3067" userDrawn="1">
          <p15:clr>
            <a:srgbClr val="5ACBF0"/>
          </p15:clr>
        </p15:guide>
        <p15:guide id="23" orient="horz" pos="3643" userDrawn="1">
          <p15:clr>
            <a:srgbClr val="5ACBF0"/>
          </p15:clr>
        </p15:guide>
        <p15:guide id="24" orient="horz" pos="4219" userDrawn="1">
          <p15:clr>
            <a:srgbClr val="5ACBF0"/>
          </p15:clr>
        </p15:guide>
        <p15:guide id="25" orient="horz" pos="302" userDrawn="1">
          <p15:clr>
            <a:srgbClr val="C35EA4"/>
          </p15:clr>
        </p15:guide>
        <p15:guide id="26" orient="horz" pos="4104"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4.xml"/><Relationship Id="rId1" Type="http://schemas.openxmlformats.org/officeDocument/2006/relationships/slideLayout" Target="../slideLayouts/slideLayout26.xml"/></Relationships>
</file>

<file path=ppt/slides/_rels/slide17.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5.xml"/><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0" dirty="0">
                <a:cs typeface="Segoe UI"/>
              </a:rPr>
              <a:t>Modernizing Applications with Containers</a:t>
            </a:r>
            <a:endParaRPr lang="en-US" sz="3200" i="1" dirty="0"/>
          </a:p>
        </p:txBody>
      </p:sp>
    </p:spTree>
    <p:extLst>
      <p:ext uri="{BB962C8B-B14F-4D97-AF65-F5344CB8AC3E}">
        <p14:creationId xmlns:p14="http://schemas.microsoft.com/office/powerpoint/2010/main" val="2715238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7E2E9AFE-E3C7-4401-AB3E-5C1316D65949}"/>
              </a:ext>
            </a:extLst>
          </p:cNvPr>
          <p:cNvSpPr>
            <a:spLocks noGrp="1"/>
          </p:cNvSpPr>
          <p:nvPr>
            <p:ph type="title"/>
          </p:nvPr>
        </p:nvSpPr>
        <p:spPr/>
        <p:txBody>
          <a:bodyPr/>
          <a:lstStyle/>
          <a:p>
            <a:r>
              <a:rPr lang="en-US" sz="4799" dirty="0">
                <a:solidFill>
                  <a:srgbClr val="0078D7"/>
                </a:solidFill>
              </a:rPr>
              <a:t>The elements of </a:t>
            </a:r>
            <a:r>
              <a:rPr lang="en-US" sz="4799" dirty="0">
                <a:solidFill>
                  <a:srgbClr val="0078D7"/>
                </a:solidFill>
                <a:cs typeface="Segoe UI Semilight" panose="020B0402040204020203" pitchFamily="34" charset="0"/>
              </a:rPr>
              <a:t>orchestration</a:t>
            </a:r>
          </a:p>
        </p:txBody>
      </p:sp>
      <p:grpSp>
        <p:nvGrpSpPr>
          <p:cNvPr id="39" name="Group 38">
            <a:extLst>
              <a:ext uri="{FF2B5EF4-FFF2-40B4-BE49-F238E27FC236}">
                <a16:creationId xmlns:a16="http://schemas.microsoft.com/office/drawing/2014/main" id="{B14841E6-D9A3-45F8-8489-B9D1F6B5F6E2}"/>
              </a:ext>
            </a:extLst>
          </p:cNvPr>
          <p:cNvGrpSpPr/>
          <p:nvPr/>
        </p:nvGrpSpPr>
        <p:grpSpPr>
          <a:xfrm>
            <a:off x="1313184" y="3114990"/>
            <a:ext cx="9810109" cy="860450"/>
            <a:chOff x="1312487" y="3114934"/>
            <a:chExt cx="9811501" cy="860572"/>
          </a:xfrm>
        </p:grpSpPr>
        <p:sp>
          <p:nvSpPr>
            <p:cNvPr id="20" name="TextBox 19">
              <a:extLst>
                <a:ext uri="{FF2B5EF4-FFF2-40B4-BE49-F238E27FC236}">
                  <a16:creationId xmlns:a16="http://schemas.microsoft.com/office/drawing/2014/main" id="{D84713B1-35F1-4655-B94B-7163F78D437C}"/>
                </a:ext>
              </a:extLst>
            </p:cNvPr>
            <p:cNvSpPr txBox="1"/>
            <p:nvPr/>
          </p:nvSpPr>
          <p:spPr>
            <a:xfrm>
              <a:off x="1312487"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Scheduling</a:t>
              </a:r>
            </a:p>
          </p:txBody>
        </p:sp>
        <p:sp>
          <p:nvSpPr>
            <p:cNvPr id="21" name="TextBox 20">
              <a:extLst>
                <a:ext uri="{FF2B5EF4-FFF2-40B4-BE49-F238E27FC236}">
                  <a16:creationId xmlns:a16="http://schemas.microsoft.com/office/drawing/2014/main" id="{23797D90-CD2F-4E85-B5FD-7A39FEDA0657}"/>
                </a:ext>
              </a:extLst>
            </p:cNvPr>
            <p:cNvSpPr txBox="1"/>
            <p:nvPr/>
          </p:nvSpPr>
          <p:spPr>
            <a:xfrm>
              <a:off x="3831369" y="3114934"/>
              <a:ext cx="205508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Affinity/anti-affinity</a:t>
              </a:r>
            </a:p>
          </p:txBody>
        </p:sp>
        <p:sp>
          <p:nvSpPr>
            <p:cNvPr id="22" name="TextBox 21">
              <a:extLst>
                <a:ext uri="{FF2B5EF4-FFF2-40B4-BE49-F238E27FC236}">
                  <a16:creationId xmlns:a16="http://schemas.microsoft.com/office/drawing/2014/main" id="{68E7AB5C-8F46-44DD-AFF6-E6D9D3302120}"/>
                </a:ext>
              </a:extLst>
            </p:cNvPr>
            <p:cNvSpPr txBox="1"/>
            <p:nvPr/>
          </p:nvSpPr>
          <p:spPr>
            <a:xfrm>
              <a:off x="6749797" y="3114934"/>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Health monitoring</a:t>
              </a:r>
            </a:p>
          </p:txBody>
        </p:sp>
        <p:sp>
          <p:nvSpPr>
            <p:cNvPr id="23" name="TextBox 22">
              <a:extLst>
                <a:ext uri="{FF2B5EF4-FFF2-40B4-BE49-F238E27FC236}">
                  <a16:creationId xmlns:a16="http://schemas.microsoft.com/office/drawing/2014/main" id="{58FF037D-D899-4154-9BB0-7D9E53E9DAC9}"/>
                </a:ext>
              </a:extLst>
            </p:cNvPr>
            <p:cNvSpPr txBox="1"/>
            <p:nvPr/>
          </p:nvSpPr>
          <p:spPr>
            <a:xfrm>
              <a:off x="9468452" y="3114934"/>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Failover</a:t>
              </a:r>
            </a:p>
          </p:txBody>
        </p:sp>
      </p:grpSp>
      <p:grpSp>
        <p:nvGrpSpPr>
          <p:cNvPr id="41" name="Group 40">
            <a:extLst>
              <a:ext uri="{FF2B5EF4-FFF2-40B4-BE49-F238E27FC236}">
                <a16:creationId xmlns:a16="http://schemas.microsoft.com/office/drawing/2014/main" id="{F348CCF6-7869-48F6-9057-366E99DB8940}"/>
              </a:ext>
            </a:extLst>
          </p:cNvPr>
          <p:cNvGrpSpPr/>
          <p:nvPr/>
        </p:nvGrpSpPr>
        <p:grpSpPr>
          <a:xfrm>
            <a:off x="2588873" y="2666109"/>
            <a:ext cx="7258730" cy="0"/>
            <a:chOff x="2588358" y="2665991"/>
            <a:chExt cx="7259760" cy="0"/>
          </a:xfrm>
        </p:grpSpPr>
        <p:cxnSp>
          <p:nvCxnSpPr>
            <p:cNvPr id="9" name="Straight Connector 8">
              <a:extLst>
                <a:ext uri="{FF2B5EF4-FFF2-40B4-BE49-F238E27FC236}">
                  <a16:creationId xmlns:a16="http://schemas.microsoft.com/office/drawing/2014/main" id="{AFD90631-E99D-4233-BEF6-CFC2DB051CE7}"/>
                </a:ext>
              </a:extLst>
            </p:cNvPr>
            <p:cNvCxnSpPr>
              <a:cxnSpLocks/>
            </p:cNvCxnSpPr>
            <p:nvPr/>
          </p:nvCxnSpPr>
          <p:spPr>
            <a:xfrm>
              <a:off x="258835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6FACC0E2-1FB7-4E5A-AE57-0D4858882EAE}"/>
                </a:ext>
              </a:extLst>
            </p:cNvPr>
            <p:cNvCxnSpPr>
              <a:cxnSpLocks/>
            </p:cNvCxnSpPr>
            <p:nvPr/>
          </p:nvCxnSpPr>
          <p:spPr>
            <a:xfrm>
              <a:off x="5307013"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99C7E98A-1D13-4AC7-A950-A23CAAEDD757}"/>
                </a:ext>
              </a:extLst>
            </p:cNvPr>
            <p:cNvCxnSpPr>
              <a:cxnSpLocks/>
            </p:cNvCxnSpPr>
            <p:nvPr/>
          </p:nvCxnSpPr>
          <p:spPr>
            <a:xfrm>
              <a:off x="8025668" y="2665991"/>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C9E2F249-BD5F-41B6-A793-5179E3171090}"/>
              </a:ext>
            </a:extLst>
          </p:cNvPr>
          <p:cNvGrpSpPr/>
          <p:nvPr/>
        </p:nvGrpSpPr>
        <p:grpSpPr>
          <a:xfrm>
            <a:off x="1313184" y="5200762"/>
            <a:ext cx="9906129" cy="860450"/>
            <a:chOff x="1312487" y="5201000"/>
            <a:chExt cx="9907534" cy="860572"/>
          </a:xfrm>
        </p:grpSpPr>
        <p:sp>
          <p:nvSpPr>
            <p:cNvPr id="28" name="TextBox 27">
              <a:extLst>
                <a:ext uri="{FF2B5EF4-FFF2-40B4-BE49-F238E27FC236}">
                  <a16:creationId xmlns:a16="http://schemas.microsoft.com/office/drawing/2014/main" id="{12666537-16D8-4608-B995-6C33F79FE293}"/>
                </a:ext>
              </a:extLst>
            </p:cNvPr>
            <p:cNvSpPr txBox="1"/>
            <p:nvPr/>
          </p:nvSpPr>
          <p:spPr>
            <a:xfrm>
              <a:off x="1312487" y="5201000"/>
              <a:ext cx="1655536"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Scaling</a:t>
              </a:r>
            </a:p>
          </p:txBody>
        </p:sp>
        <p:sp>
          <p:nvSpPr>
            <p:cNvPr id="29" name="TextBox 28">
              <a:extLst>
                <a:ext uri="{FF2B5EF4-FFF2-40B4-BE49-F238E27FC236}">
                  <a16:creationId xmlns:a16="http://schemas.microsoft.com/office/drawing/2014/main" id="{9BC60C8A-08F0-414A-871A-37743B632CED}"/>
                </a:ext>
              </a:extLst>
            </p:cNvPr>
            <p:cNvSpPr txBox="1"/>
            <p:nvPr/>
          </p:nvSpPr>
          <p:spPr>
            <a:xfrm>
              <a:off x="3831369" y="5201000"/>
              <a:ext cx="2055082" cy="572464"/>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Networking</a:t>
              </a:r>
            </a:p>
          </p:txBody>
        </p:sp>
        <p:sp>
          <p:nvSpPr>
            <p:cNvPr id="30" name="TextBox 29">
              <a:extLst>
                <a:ext uri="{FF2B5EF4-FFF2-40B4-BE49-F238E27FC236}">
                  <a16:creationId xmlns:a16="http://schemas.microsoft.com/office/drawing/2014/main" id="{C45537F3-9C55-4BFD-BA97-7424AE52DC87}"/>
                </a:ext>
              </a:extLst>
            </p:cNvPr>
            <p:cNvSpPr txBox="1"/>
            <p:nvPr/>
          </p:nvSpPr>
          <p:spPr>
            <a:xfrm>
              <a:off x="6749797" y="5201000"/>
              <a:ext cx="1655536"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Service discovery </a:t>
              </a:r>
            </a:p>
          </p:txBody>
        </p:sp>
        <p:sp>
          <p:nvSpPr>
            <p:cNvPr id="31" name="TextBox 30">
              <a:extLst>
                <a:ext uri="{FF2B5EF4-FFF2-40B4-BE49-F238E27FC236}">
                  <a16:creationId xmlns:a16="http://schemas.microsoft.com/office/drawing/2014/main" id="{36207507-667B-40DD-AE22-3D00E1CEA6D9}"/>
                </a:ext>
              </a:extLst>
            </p:cNvPr>
            <p:cNvSpPr txBox="1"/>
            <p:nvPr/>
          </p:nvSpPr>
          <p:spPr>
            <a:xfrm>
              <a:off x="9372419" y="5201000"/>
              <a:ext cx="1847602" cy="860572"/>
            </a:xfrm>
            <a:prstGeom prst="rect">
              <a:avLst/>
            </a:prstGeom>
            <a:noFill/>
          </p:spPr>
          <p:txBody>
            <a:bodyPr wrap="square" lIns="146283" tIns="146283" rIns="146283" bIns="146283" rtlCol="0">
              <a:spAutoFit/>
            </a:bodyPr>
            <a:lstStyle/>
            <a:p>
              <a:pPr algn="ctr" defTabSz="932563">
                <a:spcAft>
                  <a:spcPts val="2400"/>
                </a:spcAft>
                <a:defRPr/>
              </a:pPr>
              <a:r>
                <a:rPr lang="en-US">
                  <a:solidFill>
                    <a:srgbClr val="1A1A1A"/>
                  </a:solidFill>
                  <a:latin typeface="Segoe UI Semibold" panose="020B0702040204020203" pitchFamily="34" charset="0"/>
                  <a:cs typeface="Segoe UI Semibold" panose="020B0702040204020203" pitchFamily="34" charset="0"/>
                </a:rPr>
                <a:t>Coordinated app upgrades</a:t>
              </a:r>
            </a:p>
          </p:txBody>
        </p:sp>
      </p:grpSp>
      <p:grpSp>
        <p:nvGrpSpPr>
          <p:cNvPr id="42" name="Group 41">
            <a:extLst>
              <a:ext uri="{FF2B5EF4-FFF2-40B4-BE49-F238E27FC236}">
                <a16:creationId xmlns:a16="http://schemas.microsoft.com/office/drawing/2014/main" id="{9AA7FF6B-AC81-4CF3-9D13-BFA582407ADE}"/>
              </a:ext>
            </a:extLst>
          </p:cNvPr>
          <p:cNvGrpSpPr/>
          <p:nvPr/>
        </p:nvGrpSpPr>
        <p:grpSpPr>
          <a:xfrm>
            <a:off x="2588873" y="4751879"/>
            <a:ext cx="7258730" cy="0"/>
            <a:chOff x="2588358" y="4752057"/>
            <a:chExt cx="7259760" cy="0"/>
          </a:xfrm>
        </p:grpSpPr>
        <p:cxnSp>
          <p:nvCxnSpPr>
            <p:cNvPr id="24" name="Straight Connector 23">
              <a:extLst>
                <a:ext uri="{FF2B5EF4-FFF2-40B4-BE49-F238E27FC236}">
                  <a16:creationId xmlns:a16="http://schemas.microsoft.com/office/drawing/2014/main" id="{10B6AA10-DB3E-4911-83A9-36FFE14102E5}"/>
                </a:ext>
              </a:extLst>
            </p:cNvPr>
            <p:cNvCxnSpPr>
              <a:cxnSpLocks/>
            </p:cNvCxnSpPr>
            <p:nvPr/>
          </p:nvCxnSpPr>
          <p:spPr>
            <a:xfrm>
              <a:off x="258835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0C82BFC-E59C-44A1-BC03-9FC94BE71266}"/>
                </a:ext>
              </a:extLst>
            </p:cNvPr>
            <p:cNvCxnSpPr>
              <a:cxnSpLocks/>
            </p:cNvCxnSpPr>
            <p:nvPr/>
          </p:nvCxnSpPr>
          <p:spPr>
            <a:xfrm>
              <a:off x="5307013"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9CD2CADE-38A0-4164-B6DC-AF2ABE976F40}"/>
                </a:ext>
              </a:extLst>
            </p:cNvPr>
            <p:cNvCxnSpPr>
              <a:cxnSpLocks/>
            </p:cNvCxnSpPr>
            <p:nvPr/>
          </p:nvCxnSpPr>
          <p:spPr>
            <a:xfrm>
              <a:off x="8025668" y="4752057"/>
              <a:ext cx="1822450"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 name="Group 1">
            <a:extLst>
              <a:ext uri="{FF2B5EF4-FFF2-40B4-BE49-F238E27FC236}">
                <a16:creationId xmlns:a16="http://schemas.microsoft.com/office/drawing/2014/main" id="{DAB176FD-1EF0-4C76-A5F0-B5F658BD56C3}"/>
              </a:ext>
            </a:extLst>
          </p:cNvPr>
          <p:cNvGrpSpPr/>
          <p:nvPr/>
        </p:nvGrpSpPr>
        <p:grpSpPr>
          <a:xfrm>
            <a:off x="1809094" y="2334369"/>
            <a:ext cx="663480" cy="663480"/>
            <a:chOff x="1808468" y="2334204"/>
            <a:chExt cx="663574" cy="663574"/>
          </a:xfrm>
        </p:grpSpPr>
        <p:sp>
          <p:nvSpPr>
            <p:cNvPr id="16" name="Oval 15">
              <a:extLst>
                <a:ext uri="{FF2B5EF4-FFF2-40B4-BE49-F238E27FC236}">
                  <a16:creationId xmlns:a16="http://schemas.microsoft.com/office/drawing/2014/main" id="{6CD501BF-E112-4EC8-A392-02C336AA755E}"/>
                </a:ext>
              </a:extLst>
            </p:cNvPr>
            <p:cNvSpPr/>
            <p:nvPr/>
          </p:nvSpPr>
          <p:spPr bwMode="auto">
            <a:xfrm rot="16200000">
              <a:off x="1808468"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 name="Group 9">
              <a:extLst>
                <a:ext uri="{FF2B5EF4-FFF2-40B4-BE49-F238E27FC236}">
                  <a16:creationId xmlns:a16="http://schemas.microsoft.com/office/drawing/2014/main" id="{4E1638D9-6C2C-4993-8BCE-FCDF3A155AF5}"/>
                </a:ext>
              </a:extLst>
            </p:cNvPr>
            <p:cNvGrpSpPr/>
            <p:nvPr/>
          </p:nvGrpSpPr>
          <p:grpSpPr>
            <a:xfrm>
              <a:off x="1986878" y="2512613"/>
              <a:ext cx="306755" cy="306755"/>
              <a:chOff x="687388" y="1670050"/>
              <a:chExt cx="438150" cy="438150"/>
            </a:xfrm>
          </p:grpSpPr>
          <p:sp>
            <p:nvSpPr>
              <p:cNvPr id="4" name="Rectangle 5">
                <a:extLst>
                  <a:ext uri="{FF2B5EF4-FFF2-40B4-BE49-F238E27FC236}">
                    <a16:creationId xmlns:a16="http://schemas.microsoft.com/office/drawing/2014/main" id="{C16060E6-09CA-4E4C-B953-986F46AA45B0}"/>
                  </a:ext>
                </a:extLst>
              </p:cNvPr>
              <p:cNvSpPr>
                <a:spLocks noChangeArrowheads="1"/>
              </p:cNvSpPr>
              <p:nvPr/>
            </p:nvSpPr>
            <p:spPr bwMode="auto">
              <a:xfrm>
                <a:off x="687388" y="1730375"/>
                <a:ext cx="438150" cy="377825"/>
              </a:xfrm>
              <a:prstGeom prst="rect">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5" name="Line 6">
                <a:extLst>
                  <a:ext uri="{FF2B5EF4-FFF2-40B4-BE49-F238E27FC236}">
                    <a16:creationId xmlns:a16="http://schemas.microsoft.com/office/drawing/2014/main" id="{A550E33E-6BF7-42D5-8455-16A8E617CD5C}"/>
                  </a:ext>
                </a:extLst>
              </p:cNvPr>
              <p:cNvSpPr>
                <a:spLocks noChangeShapeType="1"/>
              </p:cNvSpPr>
              <p:nvPr/>
            </p:nvSpPr>
            <p:spPr bwMode="auto">
              <a:xfrm>
                <a:off x="776288"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 name="Line 7">
                <a:extLst>
                  <a:ext uri="{FF2B5EF4-FFF2-40B4-BE49-F238E27FC236}">
                    <a16:creationId xmlns:a16="http://schemas.microsoft.com/office/drawing/2014/main" id="{565BAB52-EA1E-477F-8905-0E64A8FA0D83}"/>
                  </a:ext>
                </a:extLst>
              </p:cNvPr>
              <p:cNvSpPr>
                <a:spLocks noChangeShapeType="1"/>
              </p:cNvSpPr>
              <p:nvPr/>
            </p:nvSpPr>
            <p:spPr bwMode="auto">
              <a:xfrm>
                <a:off x="1033463" y="1670050"/>
                <a:ext cx="0" cy="11430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 name="Line 8">
                <a:extLst>
                  <a:ext uri="{FF2B5EF4-FFF2-40B4-BE49-F238E27FC236}">
                    <a16:creationId xmlns:a16="http://schemas.microsoft.com/office/drawing/2014/main" id="{8C88B650-D50F-4430-AFCE-33714898168F}"/>
                  </a:ext>
                </a:extLst>
              </p:cNvPr>
              <p:cNvSpPr>
                <a:spLocks noChangeShapeType="1"/>
              </p:cNvSpPr>
              <p:nvPr/>
            </p:nvSpPr>
            <p:spPr bwMode="auto">
              <a:xfrm>
                <a:off x="687388" y="1855788"/>
                <a:ext cx="43815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1" name="Group 10">
            <a:extLst>
              <a:ext uri="{FF2B5EF4-FFF2-40B4-BE49-F238E27FC236}">
                <a16:creationId xmlns:a16="http://schemas.microsoft.com/office/drawing/2014/main" id="{1ADD7E96-4441-4B18-8B33-4E6CAB9E198B}"/>
              </a:ext>
            </a:extLst>
          </p:cNvPr>
          <p:cNvGrpSpPr/>
          <p:nvPr/>
        </p:nvGrpSpPr>
        <p:grpSpPr>
          <a:xfrm>
            <a:off x="7245633" y="2334369"/>
            <a:ext cx="663480" cy="663480"/>
            <a:chOff x="7245779" y="2334204"/>
            <a:chExt cx="663574" cy="663574"/>
          </a:xfrm>
        </p:grpSpPr>
        <p:sp>
          <p:nvSpPr>
            <p:cNvPr id="12" name="Oval 11">
              <a:extLst>
                <a:ext uri="{FF2B5EF4-FFF2-40B4-BE49-F238E27FC236}">
                  <a16:creationId xmlns:a16="http://schemas.microsoft.com/office/drawing/2014/main" id="{56354680-8AB6-4592-A189-D03313D1E6E7}"/>
                </a:ext>
              </a:extLst>
            </p:cNvPr>
            <p:cNvSpPr/>
            <p:nvPr/>
          </p:nvSpPr>
          <p:spPr bwMode="auto">
            <a:xfrm rot="16200000">
              <a:off x="7245779"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37" name="Group 36">
              <a:extLst>
                <a:ext uri="{FF2B5EF4-FFF2-40B4-BE49-F238E27FC236}">
                  <a16:creationId xmlns:a16="http://schemas.microsoft.com/office/drawing/2014/main" id="{D4AA54B7-900A-40EA-9A7E-B5923149F67F}"/>
                </a:ext>
              </a:extLst>
            </p:cNvPr>
            <p:cNvGrpSpPr/>
            <p:nvPr/>
          </p:nvGrpSpPr>
          <p:grpSpPr>
            <a:xfrm>
              <a:off x="7402560" y="2527553"/>
              <a:ext cx="350012" cy="276875"/>
              <a:chOff x="629049" y="3399674"/>
              <a:chExt cx="505618" cy="399966"/>
            </a:xfrm>
          </p:grpSpPr>
          <p:sp>
            <p:nvSpPr>
              <p:cNvPr id="17" name="Freeform 12">
                <a:extLst>
                  <a:ext uri="{FF2B5EF4-FFF2-40B4-BE49-F238E27FC236}">
                    <a16:creationId xmlns:a16="http://schemas.microsoft.com/office/drawing/2014/main" id="{5D6C4900-B6EB-4FD7-8B59-250CCF979A44}"/>
                  </a:ext>
                </a:extLst>
              </p:cNvPr>
              <p:cNvSpPr>
                <a:spLocks/>
              </p:cNvSpPr>
              <p:nvPr/>
            </p:nvSpPr>
            <p:spPr bwMode="auto">
              <a:xfrm>
                <a:off x="629049" y="3399674"/>
                <a:ext cx="505618" cy="399966"/>
              </a:xfrm>
              <a:custGeom>
                <a:avLst/>
                <a:gdLst>
                  <a:gd name="T0" fmla="*/ 172 w 187"/>
                  <a:gd name="T1" fmla="*/ 147 h 147"/>
                  <a:gd name="T2" fmla="*/ 15 w 187"/>
                  <a:gd name="T3" fmla="*/ 147 h 147"/>
                  <a:gd name="T4" fmla="*/ 0 w 187"/>
                  <a:gd name="T5" fmla="*/ 132 h 147"/>
                  <a:gd name="T6" fmla="*/ 0 w 187"/>
                  <a:gd name="T7" fmla="*/ 16 h 147"/>
                  <a:gd name="T8" fmla="*/ 15 w 187"/>
                  <a:gd name="T9" fmla="*/ 0 h 147"/>
                  <a:gd name="T10" fmla="*/ 172 w 187"/>
                  <a:gd name="T11" fmla="*/ 0 h 147"/>
                  <a:gd name="T12" fmla="*/ 187 w 187"/>
                  <a:gd name="T13" fmla="*/ 16 h 147"/>
                  <a:gd name="T14" fmla="*/ 187 w 187"/>
                  <a:gd name="T15" fmla="*/ 132 h 147"/>
                  <a:gd name="T16" fmla="*/ 172 w 187"/>
                  <a:gd name="T17" fmla="*/ 14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7" h="147">
                    <a:moveTo>
                      <a:pt x="172" y="147"/>
                    </a:moveTo>
                    <a:cubicBezTo>
                      <a:pt x="15" y="147"/>
                      <a:pt x="15" y="147"/>
                      <a:pt x="15" y="147"/>
                    </a:cubicBezTo>
                    <a:cubicBezTo>
                      <a:pt x="7" y="147"/>
                      <a:pt x="0" y="141"/>
                      <a:pt x="0" y="132"/>
                    </a:cubicBezTo>
                    <a:cubicBezTo>
                      <a:pt x="0" y="16"/>
                      <a:pt x="0" y="16"/>
                      <a:pt x="0" y="16"/>
                    </a:cubicBezTo>
                    <a:cubicBezTo>
                      <a:pt x="0" y="7"/>
                      <a:pt x="7" y="0"/>
                      <a:pt x="15" y="0"/>
                    </a:cubicBezTo>
                    <a:cubicBezTo>
                      <a:pt x="172" y="0"/>
                      <a:pt x="172" y="0"/>
                      <a:pt x="172" y="0"/>
                    </a:cubicBezTo>
                    <a:cubicBezTo>
                      <a:pt x="180" y="0"/>
                      <a:pt x="187" y="7"/>
                      <a:pt x="187" y="16"/>
                    </a:cubicBezTo>
                    <a:cubicBezTo>
                      <a:pt x="187" y="132"/>
                      <a:pt x="187" y="132"/>
                      <a:pt x="187" y="132"/>
                    </a:cubicBezTo>
                    <a:cubicBezTo>
                      <a:pt x="187" y="141"/>
                      <a:pt x="180" y="147"/>
                      <a:pt x="172" y="147"/>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9" name="Freeform 14">
                <a:extLst>
                  <a:ext uri="{FF2B5EF4-FFF2-40B4-BE49-F238E27FC236}">
                    <a16:creationId xmlns:a16="http://schemas.microsoft.com/office/drawing/2014/main" id="{9465030D-7B08-4324-990D-276A632FBB31}"/>
                  </a:ext>
                </a:extLst>
              </p:cNvPr>
              <p:cNvSpPr>
                <a:spLocks/>
              </p:cNvSpPr>
              <p:nvPr/>
            </p:nvSpPr>
            <p:spPr bwMode="auto">
              <a:xfrm>
                <a:off x="696913" y="3535363"/>
                <a:ext cx="374650" cy="107950"/>
              </a:xfrm>
              <a:custGeom>
                <a:avLst/>
                <a:gdLst>
                  <a:gd name="T0" fmla="*/ 0 w 236"/>
                  <a:gd name="T1" fmla="*/ 50 h 68"/>
                  <a:gd name="T2" fmla="*/ 73 w 236"/>
                  <a:gd name="T3" fmla="*/ 50 h 68"/>
                  <a:gd name="T4" fmla="*/ 82 w 236"/>
                  <a:gd name="T5" fmla="*/ 40 h 68"/>
                  <a:gd name="T6" fmla="*/ 96 w 236"/>
                  <a:gd name="T7" fmla="*/ 68 h 68"/>
                  <a:gd name="T8" fmla="*/ 123 w 236"/>
                  <a:gd name="T9" fmla="*/ 0 h 68"/>
                  <a:gd name="T10" fmla="*/ 145 w 236"/>
                  <a:gd name="T11" fmla="*/ 68 h 68"/>
                  <a:gd name="T12" fmla="*/ 166 w 236"/>
                  <a:gd name="T13" fmla="*/ 40 h 68"/>
                  <a:gd name="T14" fmla="*/ 177 w 236"/>
                  <a:gd name="T15" fmla="*/ 50 h 68"/>
                  <a:gd name="T16" fmla="*/ 236 w 236"/>
                  <a:gd name="T17"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0" y="50"/>
                    </a:moveTo>
                    <a:lnTo>
                      <a:pt x="73" y="50"/>
                    </a:lnTo>
                    <a:lnTo>
                      <a:pt x="82" y="40"/>
                    </a:lnTo>
                    <a:lnTo>
                      <a:pt x="96" y="68"/>
                    </a:lnTo>
                    <a:lnTo>
                      <a:pt x="123" y="0"/>
                    </a:lnTo>
                    <a:lnTo>
                      <a:pt x="145" y="68"/>
                    </a:lnTo>
                    <a:lnTo>
                      <a:pt x="166" y="40"/>
                    </a:lnTo>
                    <a:lnTo>
                      <a:pt x="177" y="50"/>
                    </a:lnTo>
                    <a:lnTo>
                      <a:pt x="236" y="5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14" name="Group 13">
            <a:extLst>
              <a:ext uri="{FF2B5EF4-FFF2-40B4-BE49-F238E27FC236}">
                <a16:creationId xmlns:a16="http://schemas.microsoft.com/office/drawing/2014/main" id="{6D11389B-4514-48A9-90B2-EAD203125671}"/>
              </a:ext>
            </a:extLst>
          </p:cNvPr>
          <p:cNvGrpSpPr/>
          <p:nvPr/>
        </p:nvGrpSpPr>
        <p:grpSpPr>
          <a:xfrm>
            <a:off x="9963901" y="2334369"/>
            <a:ext cx="663480" cy="663480"/>
            <a:chOff x="9964433" y="2334204"/>
            <a:chExt cx="663574" cy="663574"/>
          </a:xfrm>
        </p:grpSpPr>
        <p:sp>
          <p:nvSpPr>
            <p:cNvPr id="13" name="Oval 12">
              <a:extLst>
                <a:ext uri="{FF2B5EF4-FFF2-40B4-BE49-F238E27FC236}">
                  <a16:creationId xmlns:a16="http://schemas.microsoft.com/office/drawing/2014/main" id="{A17B5E94-1806-40BF-B52C-648571C6E591}"/>
                </a:ext>
              </a:extLst>
            </p:cNvPr>
            <p:cNvSpPr/>
            <p:nvPr/>
          </p:nvSpPr>
          <p:spPr bwMode="auto">
            <a:xfrm rot="16200000">
              <a:off x="9964433"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51" name="Group 50">
              <a:extLst>
                <a:ext uri="{FF2B5EF4-FFF2-40B4-BE49-F238E27FC236}">
                  <a16:creationId xmlns:a16="http://schemas.microsoft.com/office/drawing/2014/main" id="{50BAC7A7-8CAA-49C5-8098-D6DA5CF9A281}"/>
                </a:ext>
              </a:extLst>
            </p:cNvPr>
            <p:cNvGrpSpPr/>
            <p:nvPr/>
          </p:nvGrpSpPr>
          <p:grpSpPr>
            <a:xfrm>
              <a:off x="10105421" y="2524823"/>
              <a:ext cx="381597" cy="282336"/>
              <a:chOff x="791765" y="3814239"/>
              <a:chExt cx="308968" cy="228600"/>
            </a:xfrm>
          </p:grpSpPr>
          <p:sp>
            <p:nvSpPr>
              <p:cNvPr id="44" name="Rectangle: Rounded Corners 43">
                <a:extLst>
                  <a:ext uri="{FF2B5EF4-FFF2-40B4-BE49-F238E27FC236}">
                    <a16:creationId xmlns:a16="http://schemas.microsoft.com/office/drawing/2014/main" id="{BBAA0A7E-5A80-4411-9049-63D9C1F5204D}"/>
                  </a:ext>
                </a:extLst>
              </p:cNvPr>
              <p:cNvSpPr/>
              <p:nvPr/>
            </p:nvSpPr>
            <p:spPr bwMode="auto">
              <a:xfrm>
                <a:off x="894755" y="38142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sp>
            <p:nvSpPr>
              <p:cNvPr id="47" name="Rectangle: Rounded Corners 46">
                <a:extLst>
                  <a:ext uri="{FF2B5EF4-FFF2-40B4-BE49-F238E27FC236}">
                    <a16:creationId xmlns:a16="http://schemas.microsoft.com/office/drawing/2014/main" id="{D110A79B-AC85-42DD-ACE2-D64AF46AA43E}"/>
                  </a:ext>
                </a:extLst>
              </p:cNvPr>
              <p:cNvSpPr/>
              <p:nvPr/>
            </p:nvSpPr>
            <p:spPr bwMode="auto">
              <a:xfrm>
                <a:off x="791765" y="3890439"/>
                <a:ext cx="205978" cy="152400"/>
              </a:xfrm>
              <a:prstGeom prst="roundRect">
                <a:avLst>
                  <a:gd name="adj" fmla="val 8724"/>
                </a:avLst>
              </a:prstGeom>
              <a:noFill/>
              <a:ln w="285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grpSp>
      </p:grpSp>
      <p:grpSp>
        <p:nvGrpSpPr>
          <p:cNvPr id="18" name="Group 17">
            <a:extLst>
              <a:ext uri="{FF2B5EF4-FFF2-40B4-BE49-F238E27FC236}">
                <a16:creationId xmlns:a16="http://schemas.microsoft.com/office/drawing/2014/main" id="{1111FE9F-C538-4127-BD96-B49836A7BE4E}"/>
              </a:ext>
            </a:extLst>
          </p:cNvPr>
          <p:cNvGrpSpPr/>
          <p:nvPr/>
        </p:nvGrpSpPr>
        <p:grpSpPr>
          <a:xfrm>
            <a:off x="1809094" y="4420139"/>
            <a:ext cx="663480" cy="663480"/>
            <a:chOff x="1808468" y="4420270"/>
            <a:chExt cx="663574" cy="663574"/>
          </a:xfrm>
        </p:grpSpPr>
        <p:sp>
          <p:nvSpPr>
            <p:cNvPr id="32" name="Oval 31">
              <a:extLst>
                <a:ext uri="{FF2B5EF4-FFF2-40B4-BE49-F238E27FC236}">
                  <a16:creationId xmlns:a16="http://schemas.microsoft.com/office/drawing/2014/main" id="{F1F7C31C-7070-46DB-8F66-D92F2F8BB1C4}"/>
                </a:ext>
              </a:extLst>
            </p:cNvPr>
            <p:cNvSpPr/>
            <p:nvPr/>
          </p:nvSpPr>
          <p:spPr bwMode="auto">
            <a:xfrm rot="16200000">
              <a:off x="1808468"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60" name="Group 59">
              <a:extLst>
                <a:ext uri="{FF2B5EF4-FFF2-40B4-BE49-F238E27FC236}">
                  <a16:creationId xmlns:a16="http://schemas.microsoft.com/office/drawing/2014/main" id="{63E5FC84-07C2-4CF2-BF7C-603470124FB0}"/>
                </a:ext>
              </a:extLst>
            </p:cNvPr>
            <p:cNvGrpSpPr/>
            <p:nvPr/>
          </p:nvGrpSpPr>
          <p:grpSpPr>
            <a:xfrm>
              <a:off x="1991229" y="4600527"/>
              <a:ext cx="311675" cy="303058"/>
              <a:chOff x="3287713" y="3454400"/>
              <a:chExt cx="344488" cy="334963"/>
            </a:xfrm>
          </p:grpSpPr>
          <p:sp>
            <p:nvSpPr>
              <p:cNvPr id="61" name="Freeform 34">
                <a:extLst>
                  <a:ext uri="{FF2B5EF4-FFF2-40B4-BE49-F238E27FC236}">
                    <a16:creationId xmlns:a16="http://schemas.microsoft.com/office/drawing/2014/main" id="{DE79610B-7755-4F88-A717-9E31E4DFB606}"/>
                  </a:ext>
                </a:extLst>
              </p:cNvPr>
              <p:cNvSpPr>
                <a:spLocks/>
              </p:cNvSpPr>
              <p:nvPr/>
            </p:nvSpPr>
            <p:spPr bwMode="auto">
              <a:xfrm>
                <a:off x="3373438" y="3544888"/>
                <a:ext cx="158750" cy="158750"/>
              </a:xfrm>
              <a:custGeom>
                <a:avLst/>
                <a:gdLst>
                  <a:gd name="T0" fmla="*/ 100 w 100"/>
                  <a:gd name="T1" fmla="*/ 100 h 100"/>
                  <a:gd name="T2" fmla="*/ 100 w 100"/>
                  <a:gd name="T3" fmla="*/ 0 h 100"/>
                  <a:gd name="T4" fmla="*/ 0 w 100"/>
                  <a:gd name="T5" fmla="*/ 0 h 100"/>
                </a:gdLst>
                <a:ahLst/>
                <a:cxnLst>
                  <a:cxn ang="0">
                    <a:pos x="T0" y="T1"/>
                  </a:cxn>
                  <a:cxn ang="0">
                    <a:pos x="T2" y="T3"/>
                  </a:cxn>
                  <a:cxn ang="0">
                    <a:pos x="T4" y="T5"/>
                  </a:cxn>
                </a:cxnLst>
                <a:rect l="0" t="0" r="r" b="b"/>
                <a:pathLst>
                  <a:path w="100" h="100">
                    <a:moveTo>
                      <a:pt x="100" y="100"/>
                    </a:moveTo>
                    <a:lnTo>
                      <a:pt x="100" y="0"/>
                    </a:lnTo>
                    <a:lnTo>
                      <a:pt x="0" y="0"/>
                    </a:ln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2" name="Freeform 35">
                <a:extLst>
                  <a:ext uri="{FF2B5EF4-FFF2-40B4-BE49-F238E27FC236}">
                    <a16:creationId xmlns:a16="http://schemas.microsoft.com/office/drawing/2014/main" id="{8D02AC7E-292E-4C72-A98D-C8F86A41D903}"/>
                  </a:ext>
                </a:extLst>
              </p:cNvPr>
              <p:cNvSpPr>
                <a:spLocks/>
              </p:cNvSpPr>
              <p:nvPr/>
            </p:nvSpPr>
            <p:spPr bwMode="auto">
              <a:xfrm>
                <a:off x="3298826" y="3454400"/>
                <a:ext cx="333375" cy="325438"/>
              </a:xfrm>
              <a:custGeom>
                <a:avLst/>
                <a:gdLst>
                  <a:gd name="T0" fmla="*/ 28 w 116"/>
                  <a:gd name="T1" fmla="*/ 114 h 114"/>
                  <a:gd name="T2" fmla="*/ 111 w 116"/>
                  <a:gd name="T3" fmla="*/ 114 h 114"/>
                  <a:gd name="T4" fmla="*/ 116 w 116"/>
                  <a:gd name="T5" fmla="*/ 110 h 114"/>
                  <a:gd name="T6" fmla="*/ 116 w 116"/>
                  <a:gd name="T7" fmla="*/ 4 h 114"/>
                  <a:gd name="T8" fmla="*/ 111 w 116"/>
                  <a:gd name="T9" fmla="*/ 0 h 114"/>
                  <a:gd name="T10" fmla="*/ 5 w 116"/>
                  <a:gd name="T11" fmla="*/ 0 h 114"/>
                  <a:gd name="T12" fmla="*/ 0 w 116"/>
                  <a:gd name="T13" fmla="*/ 4 h 114"/>
                  <a:gd name="T14" fmla="*/ 0 w 116"/>
                  <a:gd name="T15" fmla="*/ 87 h 1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14">
                    <a:moveTo>
                      <a:pt x="28" y="114"/>
                    </a:moveTo>
                    <a:cubicBezTo>
                      <a:pt x="111" y="114"/>
                      <a:pt x="111" y="114"/>
                      <a:pt x="111" y="114"/>
                    </a:cubicBezTo>
                    <a:cubicBezTo>
                      <a:pt x="114" y="114"/>
                      <a:pt x="116" y="112"/>
                      <a:pt x="116" y="110"/>
                    </a:cubicBezTo>
                    <a:cubicBezTo>
                      <a:pt x="116" y="4"/>
                      <a:pt x="116" y="4"/>
                      <a:pt x="116" y="4"/>
                    </a:cubicBezTo>
                    <a:cubicBezTo>
                      <a:pt x="116" y="2"/>
                      <a:pt x="114" y="0"/>
                      <a:pt x="111" y="0"/>
                    </a:cubicBezTo>
                    <a:cubicBezTo>
                      <a:pt x="5" y="0"/>
                      <a:pt x="5" y="0"/>
                      <a:pt x="5" y="0"/>
                    </a:cubicBezTo>
                    <a:cubicBezTo>
                      <a:pt x="2" y="0"/>
                      <a:pt x="0" y="2"/>
                      <a:pt x="0" y="4"/>
                    </a:cubicBezTo>
                    <a:cubicBezTo>
                      <a:pt x="0" y="87"/>
                      <a:pt x="0" y="87"/>
                      <a:pt x="0" y="87"/>
                    </a:cubicBezTo>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3" name="Line 36">
                <a:extLst>
                  <a:ext uri="{FF2B5EF4-FFF2-40B4-BE49-F238E27FC236}">
                    <a16:creationId xmlns:a16="http://schemas.microsoft.com/office/drawing/2014/main" id="{27BEF296-6A20-4CD5-8198-09C3C26409F1}"/>
                  </a:ext>
                </a:extLst>
              </p:cNvPr>
              <p:cNvSpPr>
                <a:spLocks noChangeShapeType="1"/>
              </p:cNvSpPr>
              <p:nvPr/>
            </p:nvSpPr>
            <p:spPr bwMode="auto">
              <a:xfrm flipH="1">
                <a:off x="3287713" y="3544888"/>
                <a:ext cx="244475" cy="2444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5" name="Group 34">
            <a:extLst>
              <a:ext uri="{FF2B5EF4-FFF2-40B4-BE49-F238E27FC236}">
                <a16:creationId xmlns:a16="http://schemas.microsoft.com/office/drawing/2014/main" id="{3B3E9A2E-2983-45DC-83FC-9E64C93397E3}"/>
              </a:ext>
            </a:extLst>
          </p:cNvPr>
          <p:cNvGrpSpPr/>
          <p:nvPr/>
        </p:nvGrpSpPr>
        <p:grpSpPr>
          <a:xfrm>
            <a:off x="4527363" y="4420139"/>
            <a:ext cx="663480" cy="663480"/>
            <a:chOff x="4527124" y="4420270"/>
            <a:chExt cx="663574" cy="663574"/>
          </a:xfrm>
        </p:grpSpPr>
        <p:sp>
          <p:nvSpPr>
            <p:cNvPr id="27" name="Oval 26">
              <a:extLst>
                <a:ext uri="{FF2B5EF4-FFF2-40B4-BE49-F238E27FC236}">
                  <a16:creationId xmlns:a16="http://schemas.microsoft.com/office/drawing/2014/main" id="{0D14117C-83E6-4B25-90C6-0F8DF14DB159}"/>
                </a:ext>
              </a:extLst>
            </p:cNvPr>
            <p:cNvSpPr/>
            <p:nvPr/>
          </p:nvSpPr>
          <p:spPr bwMode="auto">
            <a:xfrm rot="16200000">
              <a:off x="4527124"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78" name="Group 77">
              <a:extLst>
                <a:ext uri="{FF2B5EF4-FFF2-40B4-BE49-F238E27FC236}">
                  <a16:creationId xmlns:a16="http://schemas.microsoft.com/office/drawing/2014/main" id="{442B04EE-5040-4092-9324-AA011697FB0E}"/>
                </a:ext>
              </a:extLst>
            </p:cNvPr>
            <p:cNvGrpSpPr/>
            <p:nvPr/>
          </p:nvGrpSpPr>
          <p:grpSpPr>
            <a:xfrm>
              <a:off x="4662517" y="4590639"/>
              <a:ext cx="392768" cy="322891"/>
              <a:chOff x="5048251" y="6030913"/>
              <a:chExt cx="523875" cy="434976"/>
            </a:xfrm>
          </p:grpSpPr>
          <p:sp>
            <p:nvSpPr>
              <p:cNvPr id="65" name="Oval 18">
                <a:extLst>
                  <a:ext uri="{FF2B5EF4-FFF2-40B4-BE49-F238E27FC236}">
                    <a16:creationId xmlns:a16="http://schemas.microsoft.com/office/drawing/2014/main" id="{995BEDB4-28B8-4A83-835A-5031C85A04F7}"/>
                  </a:ext>
                </a:extLst>
              </p:cNvPr>
              <p:cNvSpPr>
                <a:spLocks noChangeArrowheads="1"/>
              </p:cNvSpPr>
              <p:nvPr/>
            </p:nvSpPr>
            <p:spPr bwMode="auto">
              <a:xfrm>
                <a:off x="5313363" y="6213476"/>
                <a:ext cx="76200"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6" name="Oval 19">
                <a:extLst>
                  <a:ext uri="{FF2B5EF4-FFF2-40B4-BE49-F238E27FC236}">
                    <a16:creationId xmlns:a16="http://schemas.microsoft.com/office/drawing/2014/main" id="{18DBFD95-F7A9-4238-8C9F-895F28ED64C8}"/>
                  </a:ext>
                </a:extLst>
              </p:cNvPr>
              <p:cNvSpPr>
                <a:spLocks noChangeArrowheads="1"/>
              </p:cNvSpPr>
              <p:nvPr/>
            </p:nvSpPr>
            <p:spPr bwMode="auto">
              <a:xfrm>
                <a:off x="5497513"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7" name="Oval 20">
                <a:extLst>
                  <a:ext uri="{FF2B5EF4-FFF2-40B4-BE49-F238E27FC236}">
                    <a16:creationId xmlns:a16="http://schemas.microsoft.com/office/drawing/2014/main" id="{3946CBCF-524C-48F0-AEEF-16BB7BF7BCAB}"/>
                  </a:ext>
                </a:extLst>
              </p:cNvPr>
              <p:cNvSpPr>
                <a:spLocks noChangeArrowheads="1"/>
              </p:cNvSpPr>
              <p:nvPr/>
            </p:nvSpPr>
            <p:spPr bwMode="auto">
              <a:xfrm>
                <a:off x="5048251" y="6213476"/>
                <a:ext cx="74613" cy="73025"/>
              </a:xfrm>
              <a:prstGeom prst="ellipse">
                <a:avLst/>
              </a:pr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8" name="Line 21">
                <a:extLst>
                  <a:ext uri="{FF2B5EF4-FFF2-40B4-BE49-F238E27FC236}">
                    <a16:creationId xmlns:a16="http://schemas.microsoft.com/office/drawing/2014/main" id="{FDE0A68D-FF6F-4B52-93D1-A6F4892EE49D}"/>
                  </a:ext>
                </a:extLst>
              </p:cNvPr>
              <p:cNvSpPr>
                <a:spLocks noChangeShapeType="1"/>
              </p:cNvSpPr>
              <p:nvPr/>
            </p:nvSpPr>
            <p:spPr bwMode="auto">
              <a:xfrm flipH="1">
                <a:off x="5389563" y="6249988"/>
                <a:ext cx="10795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69" name="Line 22">
                <a:extLst>
                  <a:ext uri="{FF2B5EF4-FFF2-40B4-BE49-F238E27FC236}">
                    <a16:creationId xmlns:a16="http://schemas.microsoft.com/office/drawing/2014/main" id="{2C8E0C91-4BB2-4007-B923-2D8EB0A0158B}"/>
                  </a:ext>
                </a:extLst>
              </p:cNvPr>
              <p:cNvSpPr>
                <a:spLocks noChangeShapeType="1"/>
              </p:cNvSpPr>
              <p:nvPr/>
            </p:nvSpPr>
            <p:spPr bwMode="auto">
              <a:xfrm flipH="1">
                <a:off x="5122863" y="6249988"/>
                <a:ext cx="190500" cy="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0" name="Freeform 23">
                <a:extLst>
                  <a:ext uri="{FF2B5EF4-FFF2-40B4-BE49-F238E27FC236}">
                    <a16:creationId xmlns:a16="http://schemas.microsoft.com/office/drawing/2014/main" id="{028889CD-603E-41CF-AD4C-23689C29E2EA}"/>
                  </a:ext>
                </a:extLst>
              </p:cNvPr>
              <p:cNvSpPr>
                <a:spLocks/>
              </p:cNvSpPr>
              <p:nvPr/>
            </p:nvSpPr>
            <p:spPr bwMode="auto">
              <a:xfrm>
                <a:off x="5426076" y="6338888"/>
                <a:ext cx="85725" cy="87313"/>
              </a:xfrm>
              <a:custGeom>
                <a:avLst/>
                <a:gdLst>
                  <a:gd name="T0" fmla="*/ 4 w 30"/>
                  <a:gd name="T1" fmla="*/ 22 h 31"/>
                  <a:gd name="T2" fmla="*/ 8 w 30"/>
                  <a:gd name="T3" fmla="*/ 4 h 31"/>
                  <a:gd name="T4" fmla="*/ 27 w 30"/>
                  <a:gd name="T5" fmla="*/ 9 h 31"/>
                  <a:gd name="T6" fmla="*/ 22 w 30"/>
                  <a:gd name="T7" fmla="*/ 27 h 31"/>
                  <a:gd name="T8" fmla="*/ 4 w 30"/>
                  <a:gd name="T9" fmla="*/ 22 h 31"/>
                </a:gdLst>
                <a:ahLst/>
                <a:cxnLst>
                  <a:cxn ang="0">
                    <a:pos x="T0" y="T1"/>
                  </a:cxn>
                  <a:cxn ang="0">
                    <a:pos x="T2" y="T3"/>
                  </a:cxn>
                  <a:cxn ang="0">
                    <a:pos x="T4" y="T5"/>
                  </a:cxn>
                  <a:cxn ang="0">
                    <a:pos x="T6" y="T7"/>
                  </a:cxn>
                  <a:cxn ang="0">
                    <a:pos x="T8" y="T9"/>
                  </a:cxn>
                </a:cxnLst>
                <a:rect l="0" t="0" r="r" b="b"/>
                <a:pathLst>
                  <a:path w="30" h="31">
                    <a:moveTo>
                      <a:pt x="4" y="22"/>
                    </a:moveTo>
                    <a:cubicBezTo>
                      <a:pt x="0" y="16"/>
                      <a:pt x="2" y="8"/>
                      <a:pt x="8" y="4"/>
                    </a:cubicBezTo>
                    <a:cubicBezTo>
                      <a:pt x="15" y="0"/>
                      <a:pt x="23" y="2"/>
                      <a:pt x="27" y="9"/>
                    </a:cubicBezTo>
                    <a:cubicBezTo>
                      <a:pt x="30" y="15"/>
                      <a:pt x="28" y="23"/>
                      <a:pt x="22" y="27"/>
                    </a:cubicBezTo>
                    <a:cubicBezTo>
                      <a:pt x="16" y="31"/>
                      <a:pt x="8" y="29"/>
                      <a:pt x="4" y="22"/>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1" name="Freeform 24">
                <a:extLst>
                  <a:ext uri="{FF2B5EF4-FFF2-40B4-BE49-F238E27FC236}">
                    <a16:creationId xmlns:a16="http://schemas.microsoft.com/office/drawing/2014/main" id="{95833587-FBA6-4C57-A0DC-88662DFBA0DC}"/>
                  </a:ext>
                </a:extLst>
              </p:cNvPr>
              <p:cNvSpPr>
                <a:spLocks/>
              </p:cNvSpPr>
              <p:nvPr/>
            </p:nvSpPr>
            <p:spPr bwMode="auto">
              <a:xfrm>
                <a:off x="5162551" y="6381751"/>
                <a:ext cx="84138" cy="84138"/>
              </a:xfrm>
              <a:custGeom>
                <a:avLst/>
                <a:gdLst>
                  <a:gd name="T0" fmla="*/ 5 w 30"/>
                  <a:gd name="T1" fmla="*/ 6 h 30"/>
                  <a:gd name="T2" fmla="*/ 24 w 30"/>
                  <a:gd name="T3" fmla="*/ 5 h 30"/>
                  <a:gd name="T4" fmla="*/ 25 w 30"/>
                  <a:gd name="T5" fmla="*/ 24 h 30"/>
                  <a:gd name="T6" fmla="*/ 6 w 30"/>
                  <a:gd name="T7" fmla="*/ 25 h 30"/>
                  <a:gd name="T8" fmla="*/ 5 w 30"/>
                  <a:gd name="T9" fmla="*/ 6 h 30"/>
                </a:gdLst>
                <a:ahLst/>
                <a:cxnLst>
                  <a:cxn ang="0">
                    <a:pos x="T0" y="T1"/>
                  </a:cxn>
                  <a:cxn ang="0">
                    <a:pos x="T2" y="T3"/>
                  </a:cxn>
                  <a:cxn ang="0">
                    <a:pos x="T4" y="T5"/>
                  </a:cxn>
                  <a:cxn ang="0">
                    <a:pos x="T6" y="T7"/>
                  </a:cxn>
                  <a:cxn ang="0">
                    <a:pos x="T8" y="T9"/>
                  </a:cxn>
                </a:cxnLst>
                <a:rect l="0" t="0" r="r" b="b"/>
                <a:pathLst>
                  <a:path w="30" h="30">
                    <a:moveTo>
                      <a:pt x="5" y="6"/>
                    </a:moveTo>
                    <a:cubicBezTo>
                      <a:pt x="10" y="1"/>
                      <a:pt x="18" y="0"/>
                      <a:pt x="24" y="5"/>
                    </a:cubicBezTo>
                    <a:cubicBezTo>
                      <a:pt x="29" y="10"/>
                      <a:pt x="30" y="18"/>
                      <a:pt x="25" y="24"/>
                    </a:cubicBezTo>
                    <a:cubicBezTo>
                      <a:pt x="20" y="29"/>
                      <a:pt x="12" y="30"/>
                      <a:pt x="6"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2" name="Freeform 25">
                <a:extLst>
                  <a:ext uri="{FF2B5EF4-FFF2-40B4-BE49-F238E27FC236}">
                    <a16:creationId xmlns:a16="http://schemas.microsoft.com/office/drawing/2014/main" id="{0A8F1C76-2815-4AB8-8BE4-B1427C766B4B}"/>
                  </a:ext>
                </a:extLst>
              </p:cNvPr>
              <p:cNvSpPr>
                <a:spLocks/>
              </p:cNvSpPr>
              <p:nvPr/>
            </p:nvSpPr>
            <p:spPr bwMode="auto">
              <a:xfrm>
                <a:off x="5426076" y="6067426"/>
                <a:ext cx="85725" cy="82550"/>
              </a:xfrm>
              <a:custGeom>
                <a:avLst/>
                <a:gdLst>
                  <a:gd name="T0" fmla="*/ 5 w 30"/>
                  <a:gd name="T1" fmla="*/ 6 h 29"/>
                  <a:gd name="T2" fmla="*/ 24 w 30"/>
                  <a:gd name="T3" fmla="*/ 5 h 29"/>
                  <a:gd name="T4" fmla="*/ 25 w 30"/>
                  <a:gd name="T5" fmla="*/ 23 h 29"/>
                  <a:gd name="T6" fmla="*/ 7 w 30"/>
                  <a:gd name="T7" fmla="*/ 25 h 29"/>
                  <a:gd name="T8" fmla="*/ 5 w 30"/>
                  <a:gd name="T9" fmla="*/ 6 h 29"/>
                </a:gdLst>
                <a:ahLst/>
                <a:cxnLst>
                  <a:cxn ang="0">
                    <a:pos x="T0" y="T1"/>
                  </a:cxn>
                  <a:cxn ang="0">
                    <a:pos x="T2" y="T3"/>
                  </a:cxn>
                  <a:cxn ang="0">
                    <a:pos x="T4" y="T5"/>
                  </a:cxn>
                  <a:cxn ang="0">
                    <a:pos x="T6" y="T7"/>
                  </a:cxn>
                  <a:cxn ang="0">
                    <a:pos x="T8" y="T9"/>
                  </a:cxn>
                </a:cxnLst>
                <a:rect l="0" t="0" r="r" b="b"/>
                <a:pathLst>
                  <a:path w="30" h="29">
                    <a:moveTo>
                      <a:pt x="5" y="6"/>
                    </a:moveTo>
                    <a:cubicBezTo>
                      <a:pt x="10" y="0"/>
                      <a:pt x="18" y="0"/>
                      <a:pt x="24" y="5"/>
                    </a:cubicBezTo>
                    <a:cubicBezTo>
                      <a:pt x="29" y="9"/>
                      <a:pt x="30" y="18"/>
                      <a:pt x="25" y="23"/>
                    </a:cubicBezTo>
                    <a:cubicBezTo>
                      <a:pt x="21" y="29"/>
                      <a:pt x="12" y="29"/>
                      <a:pt x="7" y="25"/>
                    </a:cubicBezTo>
                    <a:cubicBezTo>
                      <a:pt x="1" y="20"/>
                      <a:pt x="0" y="12"/>
                      <a:pt x="5" y="6"/>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3" name="Line 26">
                <a:extLst>
                  <a:ext uri="{FF2B5EF4-FFF2-40B4-BE49-F238E27FC236}">
                    <a16:creationId xmlns:a16="http://schemas.microsoft.com/office/drawing/2014/main" id="{C308D3FE-2D15-405D-98C0-07D77BE38879}"/>
                  </a:ext>
                </a:extLst>
              </p:cNvPr>
              <p:cNvSpPr>
                <a:spLocks noChangeShapeType="1"/>
              </p:cNvSpPr>
              <p:nvPr/>
            </p:nvSpPr>
            <p:spPr bwMode="auto">
              <a:xfrm flipV="1">
                <a:off x="5230813" y="6281738"/>
                <a:ext cx="96838" cy="1143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4" name="Freeform 27">
                <a:extLst>
                  <a:ext uri="{FF2B5EF4-FFF2-40B4-BE49-F238E27FC236}">
                    <a16:creationId xmlns:a16="http://schemas.microsoft.com/office/drawing/2014/main" id="{0791D972-4C90-41F6-9D1A-275A7600D101}"/>
                  </a:ext>
                </a:extLst>
              </p:cNvPr>
              <p:cNvSpPr>
                <a:spLocks/>
              </p:cNvSpPr>
              <p:nvPr/>
            </p:nvSpPr>
            <p:spPr bwMode="auto">
              <a:xfrm>
                <a:off x="5162551" y="6030913"/>
                <a:ext cx="84138" cy="82550"/>
              </a:xfrm>
              <a:custGeom>
                <a:avLst/>
                <a:gdLst>
                  <a:gd name="T0" fmla="*/ 5 w 30"/>
                  <a:gd name="T1" fmla="*/ 23 h 29"/>
                  <a:gd name="T2" fmla="*/ 24 w 30"/>
                  <a:gd name="T3" fmla="*/ 25 h 29"/>
                  <a:gd name="T4" fmla="*/ 25 w 30"/>
                  <a:gd name="T5" fmla="*/ 6 h 29"/>
                  <a:gd name="T6" fmla="*/ 6 w 30"/>
                  <a:gd name="T7" fmla="*/ 4 h 29"/>
                  <a:gd name="T8" fmla="*/ 5 w 30"/>
                  <a:gd name="T9" fmla="*/ 23 h 29"/>
                </a:gdLst>
                <a:ahLst/>
                <a:cxnLst>
                  <a:cxn ang="0">
                    <a:pos x="T0" y="T1"/>
                  </a:cxn>
                  <a:cxn ang="0">
                    <a:pos x="T2" y="T3"/>
                  </a:cxn>
                  <a:cxn ang="0">
                    <a:pos x="T4" y="T5"/>
                  </a:cxn>
                  <a:cxn ang="0">
                    <a:pos x="T6" y="T7"/>
                  </a:cxn>
                  <a:cxn ang="0">
                    <a:pos x="T8" y="T9"/>
                  </a:cxn>
                </a:cxnLst>
                <a:rect l="0" t="0" r="r" b="b"/>
                <a:pathLst>
                  <a:path w="30" h="29">
                    <a:moveTo>
                      <a:pt x="5" y="23"/>
                    </a:moveTo>
                    <a:cubicBezTo>
                      <a:pt x="10" y="29"/>
                      <a:pt x="18" y="29"/>
                      <a:pt x="24" y="25"/>
                    </a:cubicBezTo>
                    <a:cubicBezTo>
                      <a:pt x="29" y="20"/>
                      <a:pt x="30" y="12"/>
                      <a:pt x="25" y="6"/>
                    </a:cubicBezTo>
                    <a:cubicBezTo>
                      <a:pt x="20" y="0"/>
                      <a:pt x="12" y="0"/>
                      <a:pt x="6" y="4"/>
                    </a:cubicBezTo>
                    <a:cubicBezTo>
                      <a:pt x="1" y="9"/>
                      <a:pt x="0" y="18"/>
                      <a:pt x="5" y="23"/>
                    </a:cubicBezTo>
                    <a:close/>
                  </a:path>
                </a:pathLst>
              </a:custGeom>
              <a:noFill/>
              <a:ln w="28575" cap="rnd">
                <a:solidFill>
                  <a:schemeClr val="tx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5" name="Line 28">
                <a:extLst>
                  <a:ext uri="{FF2B5EF4-FFF2-40B4-BE49-F238E27FC236}">
                    <a16:creationId xmlns:a16="http://schemas.microsoft.com/office/drawing/2014/main" id="{421C6D16-7C87-46A2-83EE-CA1D85E1F5F3}"/>
                  </a:ext>
                </a:extLst>
              </p:cNvPr>
              <p:cNvSpPr>
                <a:spLocks noChangeShapeType="1"/>
              </p:cNvSpPr>
              <p:nvPr/>
            </p:nvSpPr>
            <p:spPr bwMode="auto">
              <a:xfrm>
                <a:off x="5381626" y="6278563"/>
                <a:ext cx="61913" cy="76200"/>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6" name="Line 29">
                <a:extLst>
                  <a:ext uri="{FF2B5EF4-FFF2-40B4-BE49-F238E27FC236}">
                    <a16:creationId xmlns:a16="http://schemas.microsoft.com/office/drawing/2014/main" id="{07476225-6029-49B9-BC9F-AEF0E9960B63}"/>
                  </a:ext>
                </a:extLst>
              </p:cNvPr>
              <p:cNvSpPr>
                <a:spLocks noChangeShapeType="1"/>
              </p:cNvSpPr>
              <p:nvPr/>
            </p:nvSpPr>
            <p:spPr bwMode="auto">
              <a:xfrm>
                <a:off x="5230813" y="6102351"/>
                <a:ext cx="96838" cy="115888"/>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77" name="Line 30">
                <a:extLst>
                  <a:ext uri="{FF2B5EF4-FFF2-40B4-BE49-F238E27FC236}">
                    <a16:creationId xmlns:a16="http://schemas.microsoft.com/office/drawing/2014/main" id="{D4F5DF33-2BFC-4A47-8701-C959187421E2}"/>
                  </a:ext>
                </a:extLst>
              </p:cNvPr>
              <p:cNvSpPr>
                <a:spLocks noChangeShapeType="1"/>
              </p:cNvSpPr>
              <p:nvPr/>
            </p:nvSpPr>
            <p:spPr bwMode="auto">
              <a:xfrm flipV="1">
                <a:off x="5378451" y="6138863"/>
                <a:ext cx="68263" cy="79375"/>
              </a:xfrm>
              <a:prstGeom prst="line">
                <a:avLst/>
              </a:prstGeom>
              <a:noFill/>
              <a:ln w="28575" cap="rnd">
                <a:solidFill>
                  <a:schemeClr val="tx1"/>
                </a:solidFill>
                <a:prstDash val="solid"/>
                <a:round/>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6" name="Group 35">
            <a:extLst>
              <a:ext uri="{FF2B5EF4-FFF2-40B4-BE49-F238E27FC236}">
                <a16:creationId xmlns:a16="http://schemas.microsoft.com/office/drawing/2014/main" id="{A16049C4-3AC1-4FA5-886C-75B1AA58354D}"/>
              </a:ext>
            </a:extLst>
          </p:cNvPr>
          <p:cNvGrpSpPr/>
          <p:nvPr/>
        </p:nvGrpSpPr>
        <p:grpSpPr>
          <a:xfrm>
            <a:off x="7245633" y="4420139"/>
            <a:ext cx="663480" cy="663480"/>
            <a:chOff x="7245779" y="4420270"/>
            <a:chExt cx="663574" cy="663574"/>
          </a:xfrm>
        </p:grpSpPr>
        <p:sp>
          <p:nvSpPr>
            <p:cNvPr id="25" name="Oval 24">
              <a:extLst>
                <a:ext uri="{FF2B5EF4-FFF2-40B4-BE49-F238E27FC236}">
                  <a16:creationId xmlns:a16="http://schemas.microsoft.com/office/drawing/2014/main" id="{792E54F4-3F5B-451E-BE63-9A5E7D521E83}"/>
                </a:ext>
              </a:extLst>
            </p:cNvPr>
            <p:cNvSpPr/>
            <p:nvPr/>
          </p:nvSpPr>
          <p:spPr bwMode="auto">
            <a:xfrm rot="16200000">
              <a:off x="7245779"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85" name="Group 84">
              <a:extLst>
                <a:ext uri="{FF2B5EF4-FFF2-40B4-BE49-F238E27FC236}">
                  <a16:creationId xmlns:a16="http://schemas.microsoft.com/office/drawing/2014/main" id="{CC0149FE-FF67-4B99-90A0-61EC8BA7ACD0}"/>
                </a:ext>
              </a:extLst>
            </p:cNvPr>
            <p:cNvGrpSpPr/>
            <p:nvPr/>
          </p:nvGrpSpPr>
          <p:grpSpPr>
            <a:xfrm>
              <a:off x="7400015" y="4574506"/>
              <a:ext cx="355101" cy="355101"/>
              <a:chOff x="5775325" y="6122988"/>
              <a:chExt cx="436563" cy="436563"/>
            </a:xfrm>
          </p:grpSpPr>
          <p:sp>
            <p:nvSpPr>
              <p:cNvPr id="82" name="Freeform 34">
                <a:extLst>
                  <a:ext uri="{FF2B5EF4-FFF2-40B4-BE49-F238E27FC236}">
                    <a16:creationId xmlns:a16="http://schemas.microsoft.com/office/drawing/2014/main" id="{C6C65524-CC17-4A05-86D8-B8C09A145324}"/>
                  </a:ext>
                </a:extLst>
              </p:cNvPr>
              <p:cNvSpPr>
                <a:spLocks/>
              </p:cNvSpPr>
              <p:nvPr/>
            </p:nvSpPr>
            <p:spPr bwMode="auto">
              <a:xfrm>
                <a:off x="5775325" y="6122988"/>
                <a:ext cx="239713" cy="239713"/>
              </a:xfrm>
              <a:custGeom>
                <a:avLst/>
                <a:gdLst>
                  <a:gd name="T0" fmla="*/ 69 w 84"/>
                  <a:gd name="T1" fmla="*/ 69 h 84"/>
                  <a:gd name="T2" fmla="*/ 15 w 84"/>
                  <a:gd name="T3" fmla="*/ 69 h 84"/>
                  <a:gd name="T4" fmla="*/ 15 w 84"/>
                  <a:gd name="T5" fmla="*/ 15 h 84"/>
                  <a:gd name="T6" fmla="*/ 69 w 84"/>
                  <a:gd name="T7" fmla="*/ 15 h 84"/>
                  <a:gd name="T8" fmla="*/ 69 w 84"/>
                  <a:gd name="T9" fmla="*/ 69 h 84"/>
                </a:gdLst>
                <a:ahLst/>
                <a:cxnLst>
                  <a:cxn ang="0">
                    <a:pos x="T0" y="T1"/>
                  </a:cxn>
                  <a:cxn ang="0">
                    <a:pos x="T2" y="T3"/>
                  </a:cxn>
                  <a:cxn ang="0">
                    <a:pos x="T4" y="T5"/>
                  </a:cxn>
                  <a:cxn ang="0">
                    <a:pos x="T6" y="T7"/>
                  </a:cxn>
                  <a:cxn ang="0">
                    <a:pos x="T8" y="T9"/>
                  </a:cxn>
                </a:cxnLst>
                <a:rect l="0" t="0" r="r" b="b"/>
                <a:pathLst>
                  <a:path w="84" h="84">
                    <a:moveTo>
                      <a:pt x="69" y="69"/>
                    </a:moveTo>
                    <a:cubicBezTo>
                      <a:pt x="54" y="84"/>
                      <a:pt x="30" y="84"/>
                      <a:pt x="15" y="69"/>
                    </a:cubicBezTo>
                    <a:cubicBezTo>
                      <a:pt x="0" y="54"/>
                      <a:pt x="0" y="30"/>
                      <a:pt x="15" y="15"/>
                    </a:cubicBezTo>
                    <a:cubicBezTo>
                      <a:pt x="30" y="0"/>
                      <a:pt x="54" y="0"/>
                      <a:pt x="69" y="15"/>
                    </a:cubicBezTo>
                    <a:cubicBezTo>
                      <a:pt x="84" y="30"/>
                      <a:pt x="84" y="54"/>
                      <a:pt x="69" y="69"/>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3" name="Freeform 35">
                <a:extLst>
                  <a:ext uri="{FF2B5EF4-FFF2-40B4-BE49-F238E27FC236}">
                    <a16:creationId xmlns:a16="http://schemas.microsoft.com/office/drawing/2014/main" id="{40C05945-CBDF-4C50-B465-D8BF53740756}"/>
                  </a:ext>
                </a:extLst>
              </p:cNvPr>
              <p:cNvSpPr>
                <a:spLocks/>
              </p:cNvSpPr>
              <p:nvPr/>
            </p:nvSpPr>
            <p:spPr bwMode="auto">
              <a:xfrm>
                <a:off x="5992813" y="6338888"/>
                <a:ext cx="219075" cy="220663"/>
              </a:xfrm>
              <a:custGeom>
                <a:avLst/>
                <a:gdLst>
                  <a:gd name="T0" fmla="*/ 4 w 77"/>
                  <a:gd name="T1" fmla="*/ 17 h 77"/>
                  <a:gd name="T2" fmla="*/ 59 w 77"/>
                  <a:gd name="T3" fmla="*/ 73 h 77"/>
                  <a:gd name="T4" fmla="*/ 73 w 77"/>
                  <a:gd name="T5" fmla="*/ 73 h 77"/>
                  <a:gd name="T6" fmla="*/ 73 w 77"/>
                  <a:gd name="T7" fmla="*/ 73 h 77"/>
                  <a:gd name="T8" fmla="*/ 73 w 77"/>
                  <a:gd name="T9" fmla="*/ 59 h 77"/>
                  <a:gd name="T10" fmla="*/ 17 w 77"/>
                  <a:gd name="T11" fmla="*/ 4 h 77"/>
                  <a:gd name="T12" fmla="*/ 4 w 77"/>
                  <a:gd name="T13" fmla="*/ 4 h 77"/>
                  <a:gd name="T14" fmla="*/ 4 w 77"/>
                  <a:gd name="T15" fmla="*/ 4 h 77"/>
                  <a:gd name="T16" fmla="*/ 4 w 77"/>
                  <a:gd name="T17" fmla="*/ 1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7" h="77">
                    <a:moveTo>
                      <a:pt x="4" y="17"/>
                    </a:moveTo>
                    <a:cubicBezTo>
                      <a:pt x="59" y="73"/>
                      <a:pt x="59" y="73"/>
                      <a:pt x="59" y="73"/>
                    </a:cubicBezTo>
                    <a:cubicBezTo>
                      <a:pt x="63" y="77"/>
                      <a:pt x="69" y="77"/>
                      <a:pt x="73" y="73"/>
                    </a:cubicBezTo>
                    <a:cubicBezTo>
                      <a:pt x="73" y="73"/>
                      <a:pt x="73" y="73"/>
                      <a:pt x="73" y="73"/>
                    </a:cubicBezTo>
                    <a:cubicBezTo>
                      <a:pt x="77" y="69"/>
                      <a:pt x="77" y="63"/>
                      <a:pt x="73" y="59"/>
                    </a:cubicBezTo>
                    <a:cubicBezTo>
                      <a:pt x="17" y="4"/>
                      <a:pt x="17" y="4"/>
                      <a:pt x="17" y="4"/>
                    </a:cubicBezTo>
                    <a:cubicBezTo>
                      <a:pt x="14" y="0"/>
                      <a:pt x="7" y="0"/>
                      <a:pt x="4" y="4"/>
                    </a:cubicBezTo>
                    <a:cubicBezTo>
                      <a:pt x="4" y="4"/>
                      <a:pt x="4" y="4"/>
                      <a:pt x="4" y="4"/>
                    </a:cubicBezTo>
                    <a:cubicBezTo>
                      <a:pt x="0" y="7"/>
                      <a:pt x="0" y="14"/>
                      <a:pt x="4" y="1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84" name="Line 36">
                <a:extLst>
                  <a:ext uri="{FF2B5EF4-FFF2-40B4-BE49-F238E27FC236}">
                    <a16:creationId xmlns:a16="http://schemas.microsoft.com/office/drawing/2014/main" id="{51F0ADBE-E3F4-4AC9-8A9B-DE4B1E6FE75D}"/>
                  </a:ext>
                </a:extLst>
              </p:cNvPr>
              <p:cNvSpPr>
                <a:spLocks noChangeShapeType="1"/>
              </p:cNvSpPr>
              <p:nvPr/>
            </p:nvSpPr>
            <p:spPr bwMode="auto">
              <a:xfrm>
                <a:off x="5972175" y="6319838"/>
                <a:ext cx="31750" cy="3175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8" name="Group 37">
            <a:extLst>
              <a:ext uri="{FF2B5EF4-FFF2-40B4-BE49-F238E27FC236}">
                <a16:creationId xmlns:a16="http://schemas.microsoft.com/office/drawing/2014/main" id="{3D119E9C-1AF1-46B0-8658-2775B05B5BF8}"/>
              </a:ext>
            </a:extLst>
          </p:cNvPr>
          <p:cNvGrpSpPr/>
          <p:nvPr/>
        </p:nvGrpSpPr>
        <p:grpSpPr>
          <a:xfrm>
            <a:off x="9963901" y="4420139"/>
            <a:ext cx="663480" cy="663480"/>
            <a:chOff x="9964433" y="4420270"/>
            <a:chExt cx="663574" cy="663574"/>
          </a:xfrm>
        </p:grpSpPr>
        <p:sp>
          <p:nvSpPr>
            <p:cNvPr id="26" name="Oval 25">
              <a:extLst>
                <a:ext uri="{FF2B5EF4-FFF2-40B4-BE49-F238E27FC236}">
                  <a16:creationId xmlns:a16="http://schemas.microsoft.com/office/drawing/2014/main" id="{5C717866-FF71-4CD0-8F15-90840C259C0D}"/>
                </a:ext>
              </a:extLst>
            </p:cNvPr>
            <p:cNvSpPr/>
            <p:nvPr/>
          </p:nvSpPr>
          <p:spPr bwMode="auto">
            <a:xfrm rot="16200000">
              <a:off x="9964433" y="4420270"/>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95" name="Group 94">
              <a:extLst>
                <a:ext uri="{FF2B5EF4-FFF2-40B4-BE49-F238E27FC236}">
                  <a16:creationId xmlns:a16="http://schemas.microsoft.com/office/drawing/2014/main" id="{DCAB48A5-41DE-42DA-A46F-84B908D3225D}"/>
                </a:ext>
              </a:extLst>
            </p:cNvPr>
            <p:cNvGrpSpPr/>
            <p:nvPr/>
          </p:nvGrpSpPr>
          <p:grpSpPr>
            <a:xfrm>
              <a:off x="10109185" y="4604869"/>
              <a:ext cx="374079" cy="294377"/>
              <a:chOff x="6515100" y="6343650"/>
              <a:chExt cx="461963" cy="363537"/>
            </a:xfrm>
          </p:grpSpPr>
          <p:sp>
            <p:nvSpPr>
              <p:cNvPr id="89" name="Freeform 40">
                <a:extLst>
                  <a:ext uri="{FF2B5EF4-FFF2-40B4-BE49-F238E27FC236}">
                    <a16:creationId xmlns:a16="http://schemas.microsoft.com/office/drawing/2014/main" id="{82D27643-4334-475C-B880-1C41D2286159}"/>
                  </a:ext>
                </a:extLst>
              </p:cNvPr>
              <p:cNvSpPr>
                <a:spLocks/>
              </p:cNvSpPr>
              <p:nvPr/>
            </p:nvSpPr>
            <p:spPr bwMode="auto">
              <a:xfrm>
                <a:off x="6526213" y="6343650"/>
                <a:ext cx="450850" cy="363537"/>
              </a:xfrm>
              <a:custGeom>
                <a:avLst/>
                <a:gdLst>
                  <a:gd name="T0" fmla="*/ 155 w 158"/>
                  <a:gd name="T1" fmla="*/ 127 h 127"/>
                  <a:gd name="T2" fmla="*/ 4 w 158"/>
                  <a:gd name="T3" fmla="*/ 127 h 127"/>
                  <a:gd name="T4" fmla="*/ 0 w 158"/>
                  <a:gd name="T5" fmla="*/ 124 h 127"/>
                  <a:gd name="T6" fmla="*/ 0 w 158"/>
                  <a:gd name="T7" fmla="*/ 3 h 127"/>
                  <a:gd name="T8" fmla="*/ 4 w 158"/>
                  <a:gd name="T9" fmla="*/ 0 h 127"/>
                  <a:gd name="T10" fmla="*/ 155 w 158"/>
                  <a:gd name="T11" fmla="*/ 0 h 127"/>
                  <a:gd name="T12" fmla="*/ 158 w 158"/>
                  <a:gd name="T13" fmla="*/ 3 h 127"/>
                  <a:gd name="T14" fmla="*/ 158 w 158"/>
                  <a:gd name="T15" fmla="*/ 124 h 127"/>
                  <a:gd name="T16" fmla="*/ 155 w 158"/>
                  <a:gd name="T17" fmla="*/ 12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8" h="127">
                    <a:moveTo>
                      <a:pt x="155" y="127"/>
                    </a:moveTo>
                    <a:cubicBezTo>
                      <a:pt x="4" y="127"/>
                      <a:pt x="4" y="127"/>
                      <a:pt x="4" y="127"/>
                    </a:cubicBezTo>
                    <a:cubicBezTo>
                      <a:pt x="2" y="127"/>
                      <a:pt x="0" y="125"/>
                      <a:pt x="0" y="124"/>
                    </a:cubicBezTo>
                    <a:cubicBezTo>
                      <a:pt x="0" y="3"/>
                      <a:pt x="0" y="3"/>
                      <a:pt x="0" y="3"/>
                    </a:cubicBezTo>
                    <a:cubicBezTo>
                      <a:pt x="0" y="1"/>
                      <a:pt x="2" y="0"/>
                      <a:pt x="4" y="0"/>
                    </a:cubicBezTo>
                    <a:cubicBezTo>
                      <a:pt x="155" y="0"/>
                      <a:pt x="155" y="0"/>
                      <a:pt x="155" y="0"/>
                    </a:cubicBezTo>
                    <a:cubicBezTo>
                      <a:pt x="157" y="0"/>
                      <a:pt x="158" y="1"/>
                      <a:pt x="158" y="3"/>
                    </a:cubicBezTo>
                    <a:cubicBezTo>
                      <a:pt x="158" y="124"/>
                      <a:pt x="158" y="124"/>
                      <a:pt x="158" y="124"/>
                    </a:cubicBezTo>
                    <a:cubicBezTo>
                      <a:pt x="158" y="125"/>
                      <a:pt x="157" y="127"/>
                      <a:pt x="155" y="127"/>
                    </a:cubicBezTo>
                    <a:close/>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0" name="Line 41">
                <a:extLst>
                  <a:ext uri="{FF2B5EF4-FFF2-40B4-BE49-F238E27FC236}">
                    <a16:creationId xmlns:a16="http://schemas.microsoft.com/office/drawing/2014/main" id="{C5DD7E38-7B79-45C9-B4AB-6A9567C61351}"/>
                  </a:ext>
                </a:extLst>
              </p:cNvPr>
              <p:cNvSpPr>
                <a:spLocks noChangeShapeType="1"/>
              </p:cNvSpPr>
              <p:nvPr/>
            </p:nvSpPr>
            <p:spPr bwMode="auto">
              <a:xfrm>
                <a:off x="6529388" y="6435725"/>
                <a:ext cx="447675" cy="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4" name="Line 45">
                <a:extLst>
                  <a:ext uri="{FF2B5EF4-FFF2-40B4-BE49-F238E27FC236}">
                    <a16:creationId xmlns:a16="http://schemas.microsoft.com/office/drawing/2014/main" id="{28D1F195-DFEA-4EDA-AB4E-8F5C2AD6C53E}"/>
                  </a:ext>
                </a:extLst>
              </p:cNvPr>
              <p:cNvSpPr>
                <a:spLocks noChangeShapeType="1"/>
              </p:cNvSpPr>
              <p:nvPr/>
            </p:nvSpPr>
            <p:spPr bwMode="auto">
              <a:xfrm>
                <a:off x="6515100" y="6503988"/>
                <a:ext cx="0" cy="0"/>
              </a:xfrm>
              <a:prstGeom prst="line">
                <a:avLst/>
              </a:prstGeom>
              <a:noFill/>
              <a:ln w="28575" cap="flat">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nvGrpSpPr>
            <p:cNvPr id="96" name="Group 95">
              <a:extLst>
                <a:ext uri="{FF2B5EF4-FFF2-40B4-BE49-F238E27FC236}">
                  <a16:creationId xmlns:a16="http://schemas.microsoft.com/office/drawing/2014/main" id="{BEE1A249-FB7D-427C-B9B6-728EB7AE300D}"/>
                </a:ext>
              </a:extLst>
            </p:cNvPr>
            <p:cNvGrpSpPr/>
            <p:nvPr/>
          </p:nvGrpSpPr>
          <p:grpSpPr>
            <a:xfrm flipV="1">
              <a:off x="10237557" y="4729950"/>
              <a:ext cx="117335" cy="109913"/>
              <a:chOff x="10860573" y="4995622"/>
              <a:chExt cx="119693" cy="151971"/>
            </a:xfrm>
          </p:grpSpPr>
          <p:sp>
            <p:nvSpPr>
              <p:cNvPr id="97" name="Line 7">
                <a:extLst>
                  <a:ext uri="{FF2B5EF4-FFF2-40B4-BE49-F238E27FC236}">
                    <a16:creationId xmlns:a16="http://schemas.microsoft.com/office/drawing/2014/main" id="{0EC21DE8-DDEE-4E16-9BEC-67803B7A8AE4}"/>
                  </a:ext>
                </a:extLst>
              </p:cNvPr>
              <p:cNvSpPr>
                <a:spLocks noChangeShapeType="1"/>
              </p:cNvSpPr>
              <p:nvPr/>
            </p:nvSpPr>
            <p:spPr bwMode="auto">
              <a:xfrm>
                <a:off x="10922437" y="4995622"/>
                <a:ext cx="0" cy="151971"/>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8" name="Line 8">
                <a:extLst>
                  <a:ext uri="{FF2B5EF4-FFF2-40B4-BE49-F238E27FC236}">
                    <a16:creationId xmlns:a16="http://schemas.microsoft.com/office/drawing/2014/main" id="{26E340C5-6764-4F8B-8A1D-8B75A8281F73}"/>
                  </a:ext>
                </a:extLst>
              </p:cNvPr>
              <p:cNvSpPr>
                <a:spLocks noChangeShapeType="1"/>
              </p:cNvSpPr>
              <p:nvPr/>
            </p:nvSpPr>
            <p:spPr bwMode="auto">
              <a:xfrm>
                <a:off x="10860573" y="5089763"/>
                <a:ext cx="61864"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99" name="Line 9">
                <a:extLst>
                  <a:ext uri="{FF2B5EF4-FFF2-40B4-BE49-F238E27FC236}">
                    <a16:creationId xmlns:a16="http://schemas.microsoft.com/office/drawing/2014/main" id="{92CD7234-50D8-4F09-ADE4-BE3A73F36DF3}"/>
                  </a:ext>
                </a:extLst>
              </p:cNvPr>
              <p:cNvSpPr>
                <a:spLocks noChangeShapeType="1"/>
              </p:cNvSpPr>
              <p:nvPr/>
            </p:nvSpPr>
            <p:spPr bwMode="auto">
              <a:xfrm flipH="1">
                <a:off x="10922437" y="5089763"/>
                <a:ext cx="57829" cy="57830"/>
              </a:xfrm>
              <a:prstGeom prst="line">
                <a:avLst/>
              </a:prstGeom>
              <a:noFill/>
              <a:ln w="28575" cap="rnd">
                <a:solidFill>
                  <a:schemeClr val="tx1"/>
                </a:solidFill>
                <a:prstDash val="solid"/>
                <a:miter lim="800000"/>
                <a:headEnd/>
                <a:tailEnd/>
              </a:ln>
              <a:extLst>
                <a:ext uri="{909E8E84-426E-40DD-AFC4-6F175D3DCCD1}">
                  <a14:hiddenFill xmlns:a14="http://schemas.microsoft.com/office/drawing/2010/main">
                    <a:no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grpSp>
        <p:nvGrpSpPr>
          <p:cNvPr id="3" name="Group 2">
            <a:extLst>
              <a:ext uri="{FF2B5EF4-FFF2-40B4-BE49-F238E27FC236}">
                <a16:creationId xmlns:a16="http://schemas.microsoft.com/office/drawing/2014/main" id="{F571C4A2-1E64-42C8-96E8-B9971FCC912C}"/>
              </a:ext>
            </a:extLst>
          </p:cNvPr>
          <p:cNvGrpSpPr/>
          <p:nvPr/>
        </p:nvGrpSpPr>
        <p:grpSpPr>
          <a:xfrm>
            <a:off x="4527363" y="2334369"/>
            <a:ext cx="663480" cy="663480"/>
            <a:chOff x="4527124" y="2334204"/>
            <a:chExt cx="663574" cy="663574"/>
          </a:xfrm>
        </p:grpSpPr>
        <p:sp>
          <p:nvSpPr>
            <p:cNvPr id="15" name="Oval 14">
              <a:extLst>
                <a:ext uri="{FF2B5EF4-FFF2-40B4-BE49-F238E27FC236}">
                  <a16:creationId xmlns:a16="http://schemas.microsoft.com/office/drawing/2014/main" id="{E644952C-3770-482A-B6CF-0CB3C07D7DA4}"/>
                </a:ext>
              </a:extLst>
            </p:cNvPr>
            <p:cNvSpPr/>
            <p:nvPr/>
          </p:nvSpPr>
          <p:spPr bwMode="auto">
            <a:xfrm rot="16200000">
              <a:off x="4527124" y="2334204"/>
              <a:ext cx="663574" cy="663574"/>
            </a:xfrm>
            <a:prstGeom prst="ellipse">
              <a:avLst/>
            </a:prstGeom>
            <a:solidFill>
              <a:schemeClr val="bg1"/>
            </a:solidFill>
            <a:ln w="28575">
              <a:solidFill>
                <a:schemeClr val="accent1"/>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grpSp>
          <p:nvGrpSpPr>
            <p:cNvPr id="108" name="Group 107">
              <a:extLst>
                <a:ext uri="{FF2B5EF4-FFF2-40B4-BE49-F238E27FC236}">
                  <a16:creationId xmlns:a16="http://schemas.microsoft.com/office/drawing/2014/main" id="{B74A5924-FD6C-40C2-B7F0-9592C15A0635}"/>
                </a:ext>
              </a:extLst>
            </p:cNvPr>
            <p:cNvGrpSpPr/>
            <p:nvPr/>
          </p:nvGrpSpPr>
          <p:grpSpPr>
            <a:xfrm>
              <a:off x="4677196" y="2485020"/>
              <a:ext cx="363431" cy="361942"/>
              <a:chOff x="255588" y="3119438"/>
              <a:chExt cx="387350" cy="385763"/>
            </a:xfrm>
          </p:grpSpPr>
          <p:sp>
            <p:nvSpPr>
              <p:cNvPr id="103" name="Oval 49">
                <a:extLst>
                  <a:ext uri="{FF2B5EF4-FFF2-40B4-BE49-F238E27FC236}">
                    <a16:creationId xmlns:a16="http://schemas.microsoft.com/office/drawing/2014/main" id="{CBA9913B-C996-4ED4-AE22-6946FD06730B}"/>
                  </a:ext>
                </a:extLst>
              </p:cNvPr>
              <p:cNvSpPr>
                <a:spLocks noChangeArrowheads="1"/>
              </p:cNvSpPr>
              <p:nvPr/>
            </p:nvSpPr>
            <p:spPr bwMode="auto">
              <a:xfrm>
                <a:off x="255588" y="3119438"/>
                <a:ext cx="387350" cy="385763"/>
              </a:xfrm>
              <a:prstGeom prst="ellipse">
                <a:avLst/>
              </a:pr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4" name="Freeform 50">
                <a:extLst>
                  <a:ext uri="{FF2B5EF4-FFF2-40B4-BE49-F238E27FC236}">
                    <a16:creationId xmlns:a16="http://schemas.microsoft.com/office/drawing/2014/main" id="{C1ED9E15-E2C2-4A92-93CD-39AA2C7230F1}"/>
                  </a:ext>
                </a:extLst>
              </p:cNvPr>
              <p:cNvSpPr>
                <a:spLocks/>
              </p:cNvSpPr>
              <p:nvPr/>
            </p:nvSpPr>
            <p:spPr bwMode="auto">
              <a:xfrm>
                <a:off x="279400" y="3221038"/>
                <a:ext cx="265113" cy="258763"/>
              </a:xfrm>
              <a:custGeom>
                <a:avLst/>
                <a:gdLst>
                  <a:gd name="T0" fmla="*/ 93 w 93"/>
                  <a:gd name="T1" fmla="*/ 90 h 90"/>
                  <a:gd name="T2" fmla="*/ 86 w 93"/>
                  <a:gd name="T3" fmla="*/ 86 h 90"/>
                  <a:gd name="T4" fmla="*/ 86 w 93"/>
                  <a:gd name="T5" fmla="*/ 68 h 90"/>
                  <a:gd name="T6" fmla="*/ 87 w 93"/>
                  <a:gd name="T7" fmla="*/ 52 h 90"/>
                  <a:gd name="T8" fmla="*/ 82 w 93"/>
                  <a:gd name="T9" fmla="*/ 51 h 90"/>
                  <a:gd name="T10" fmla="*/ 72 w 93"/>
                  <a:gd name="T11" fmla="*/ 53 h 90"/>
                  <a:gd name="T12" fmla="*/ 61 w 93"/>
                  <a:gd name="T13" fmla="*/ 59 h 90"/>
                  <a:gd name="T14" fmla="*/ 55 w 93"/>
                  <a:gd name="T15" fmla="*/ 65 h 90"/>
                  <a:gd name="T16" fmla="*/ 47 w 93"/>
                  <a:gd name="T17" fmla="*/ 67 h 90"/>
                  <a:gd name="T18" fmla="*/ 37 w 93"/>
                  <a:gd name="T19" fmla="*/ 48 h 90"/>
                  <a:gd name="T20" fmla="*/ 38 w 93"/>
                  <a:gd name="T21" fmla="*/ 34 h 90"/>
                  <a:gd name="T22" fmla="*/ 38 w 93"/>
                  <a:gd name="T23" fmla="*/ 28 h 90"/>
                  <a:gd name="T24" fmla="*/ 33 w 93"/>
                  <a:gd name="T25" fmla="*/ 12 h 90"/>
                  <a:gd name="T26" fmla="*/ 33 w 93"/>
                  <a:gd name="T27" fmla="*/ 8 h 90"/>
                  <a:gd name="T28" fmla="*/ 5 w 93"/>
                  <a:gd name="T29" fmla="*/ 5 h 90"/>
                  <a:gd name="T30" fmla="*/ 0 w 93"/>
                  <a:gd name="T31"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3" h="90">
                    <a:moveTo>
                      <a:pt x="93" y="90"/>
                    </a:moveTo>
                    <a:cubicBezTo>
                      <a:pt x="92" y="90"/>
                      <a:pt x="87" y="87"/>
                      <a:pt x="86" y="86"/>
                    </a:cubicBezTo>
                    <a:cubicBezTo>
                      <a:pt x="84" y="84"/>
                      <a:pt x="84" y="79"/>
                      <a:pt x="86" y="68"/>
                    </a:cubicBezTo>
                    <a:cubicBezTo>
                      <a:pt x="87" y="63"/>
                      <a:pt x="88" y="54"/>
                      <a:pt x="87" y="52"/>
                    </a:cubicBezTo>
                    <a:cubicBezTo>
                      <a:pt x="85" y="49"/>
                      <a:pt x="84" y="50"/>
                      <a:pt x="82" y="51"/>
                    </a:cubicBezTo>
                    <a:cubicBezTo>
                      <a:pt x="80" y="52"/>
                      <a:pt x="77" y="53"/>
                      <a:pt x="72" y="53"/>
                    </a:cubicBezTo>
                    <a:cubicBezTo>
                      <a:pt x="65" y="52"/>
                      <a:pt x="64" y="55"/>
                      <a:pt x="61" y="59"/>
                    </a:cubicBezTo>
                    <a:cubicBezTo>
                      <a:pt x="60" y="61"/>
                      <a:pt x="58" y="63"/>
                      <a:pt x="55" y="65"/>
                    </a:cubicBezTo>
                    <a:cubicBezTo>
                      <a:pt x="52" y="68"/>
                      <a:pt x="49" y="68"/>
                      <a:pt x="47" y="67"/>
                    </a:cubicBezTo>
                    <a:cubicBezTo>
                      <a:pt x="43" y="65"/>
                      <a:pt x="39" y="59"/>
                      <a:pt x="37" y="48"/>
                    </a:cubicBezTo>
                    <a:cubicBezTo>
                      <a:pt x="35" y="41"/>
                      <a:pt x="37" y="37"/>
                      <a:pt x="38" y="34"/>
                    </a:cubicBezTo>
                    <a:cubicBezTo>
                      <a:pt x="40" y="30"/>
                      <a:pt x="40" y="30"/>
                      <a:pt x="38" y="28"/>
                    </a:cubicBezTo>
                    <a:cubicBezTo>
                      <a:pt x="30" y="21"/>
                      <a:pt x="31" y="17"/>
                      <a:pt x="33" y="12"/>
                    </a:cubicBezTo>
                    <a:cubicBezTo>
                      <a:pt x="33" y="10"/>
                      <a:pt x="34" y="9"/>
                      <a:pt x="33" y="8"/>
                    </a:cubicBezTo>
                    <a:cubicBezTo>
                      <a:pt x="29" y="0"/>
                      <a:pt x="11" y="3"/>
                      <a:pt x="5" y="5"/>
                    </a:cubicBezTo>
                    <a:cubicBezTo>
                      <a:pt x="4" y="5"/>
                      <a:pt x="1" y="2"/>
                      <a:pt x="0"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sp>
            <p:nvSpPr>
              <p:cNvPr id="105" name="Freeform 51">
                <a:extLst>
                  <a:ext uri="{FF2B5EF4-FFF2-40B4-BE49-F238E27FC236}">
                    <a16:creationId xmlns:a16="http://schemas.microsoft.com/office/drawing/2014/main" id="{C7B22FC3-159B-4A90-875E-BA438169149C}"/>
                  </a:ext>
                </a:extLst>
              </p:cNvPr>
              <p:cNvSpPr>
                <a:spLocks/>
              </p:cNvSpPr>
              <p:nvPr/>
            </p:nvSpPr>
            <p:spPr bwMode="auto">
              <a:xfrm>
                <a:off x="508000" y="3138488"/>
                <a:ext cx="106363" cy="114300"/>
              </a:xfrm>
              <a:custGeom>
                <a:avLst/>
                <a:gdLst>
                  <a:gd name="T0" fmla="*/ 37 w 37"/>
                  <a:gd name="T1" fmla="*/ 25 h 40"/>
                  <a:gd name="T2" fmla="*/ 26 w 37"/>
                  <a:gd name="T3" fmla="*/ 30 h 40"/>
                  <a:gd name="T4" fmla="*/ 20 w 37"/>
                  <a:gd name="T5" fmla="*/ 37 h 40"/>
                  <a:gd name="T6" fmla="*/ 12 w 37"/>
                  <a:gd name="T7" fmla="*/ 39 h 40"/>
                  <a:gd name="T8" fmla="*/ 1 w 37"/>
                  <a:gd name="T9" fmla="*/ 19 h 40"/>
                  <a:gd name="T10" fmla="*/ 3 w 37"/>
                  <a:gd name="T11" fmla="*/ 5 h 40"/>
                  <a:gd name="T12" fmla="*/ 3 w 37"/>
                  <a:gd name="T13" fmla="*/ 0 h 40"/>
                </a:gdLst>
                <a:ahLst/>
                <a:cxnLst>
                  <a:cxn ang="0">
                    <a:pos x="T0" y="T1"/>
                  </a:cxn>
                  <a:cxn ang="0">
                    <a:pos x="T2" y="T3"/>
                  </a:cxn>
                  <a:cxn ang="0">
                    <a:pos x="T4" y="T5"/>
                  </a:cxn>
                  <a:cxn ang="0">
                    <a:pos x="T6" y="T7"/>
                  </a:cxn>
                  <a:cxn ang="0">
                    <a:pos x="T8" y="T9"/>
                  </a:cxn>
                  <a:cxn ang="0">
                    <a:pos x="T10" y="T11"/>
                  </a:cxn>
                  <a:cxn ang="0">
                    <a:pos x="T12" y="T13"/>
                  </a:cxn>
                </a:cxnLst>
                <a:rect l="0" t="0" r="r" b="b"/>
                <a:pathLst>
                  <a:path w="37" h="40">
                    <a:moveTo>
                      <a:pt x="37" y="25"/>
                    </a:moveTo>
                    <a:cubicBezTo>
                      <a:pt x="30" y="24"/>
                      <a:pt x="28" y="26"/>
                      <a:pt x="26" y="30"/>
                    </a:cubicBezTo>
                    <a:cubicBezTo>
                      <a:pt x="24" y="33"/>
                      <a:pt x="22" y="35"/>
                      <a:pt x="20" y="37"/>
                    </a:cubicBezTo>
                    <a:cubicBezTo>
                      <a:pt x="17" y="40"/>
                      <a:pt x="14" y="39"/>
                      <a:pt x="12" y="39"/>
                    </a:cubicBezTo>
                    <a:cubicBezTo>
                      <a:pt x="7" y="37"/>
                      <a:pt x="4" y="31"/>
                      <a:pt x="1" y="19"/>
                    </a:cubicBezTo>
                    <a:cubicBezTo>
                      <a:pt x="0" y="13"/>
                      <a:pt x="2" y="9"/>
                      <a:pt x="3" y="5"/>
                    </a:cubicBezTo>
                    <a:cubicBezTo>
                      <a:pt x="5" y="2"/>
                      <a:pt x="5" y="1"/>
                      <a:pt x="3" y="0"/>
                    </a:cubicBezTo>
                  </a:path>
                </a:pathLst>
              </a:custGeom>
              <a:noFill/>
              <a:ln w="285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27" tIns="45713" rIns="91427" bIns="45713" numCol="1" anchor="t" anchorCtr="0" compatLnSpc="1">
                <a:prstTxWarp prst="textNoShape">
                  <a:avLst/>
                </a:prstTxWarp>
              </a:bodyPr>
              <a:lstStyle/>
              <a:p>
                <a:pPr defTabSz="932563">
                  <a:defRPr/>
                </a:pPr>
                <a:endParaRPr lang="en-US">
                  <a:solidFill>
                    <a:srgbClr val="1A1A1A"/>
                  </a:solidFill>
                  <a:latin typeface="Segoe UI"/>
                </a:endParaRPr>
              </a:p>
            </p:txBody>
          </p:sp>
        </p:grpSp>
      </p:grpSp>
    </p:spTree>
    <p:extLst>
      <p:ext uri="{BB962C8B-B14F-4D97-AF65-F5344CB8AC3E}">
        <p14:creationId xmlns:p14="http://schemas.microsoft.com/office/powerpoint/2010/main" val="1243711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75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ppt_x"/>
                                          </p:val>
                                        </p:tav>
                                        <p:tav tm="100000">
                                          <p:val>
                                            <p:strVal val="#ppt_x"/>
                                          </p:val>
                                        </p:tav>
                                      </p:tavLst>
                                    </p:anim>
                                    <p:anim calcmode="lin" valueType="num">
                                      <p:cBhvr additive="base">
                                        <p:cTn id="12" dur="1000" fill="hold"/>
                                        <p:tgtEl>
                                          <p:spTgt spid="3"/>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100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1000" fill="hold"/>
                                        <p:tgtEl>
                                          <p:spTgt spid="11"/>
                                        </p:tgtEl>
                                        <p:attrNameLst>
                                          <p:attrName>ppt_x</p:attrName>
                                        </p:attrNameLst>
                                      </p:cBhvr>
                                      <p:tavLst>
                                        <p:tav tm="0">
                                          <p:val>
                                            <p:strVal val="#ppt_x"/>
                                          </p:val>
                                        </p:tav>
                                        <p:tav tm="100000">
                                          <p:val>
                                            <p:strVal val="#ppt_x"/>
                                          </p:val>
                                        </p:tav>
                                      </p:tavLst>
                                    </p:anim>
                                    <p:anim calcmode="lin" valueType="num">
                                      <p:cBhvr additive="base">
                                        <p:cTn id="16" dur="10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1250"/>
                                  </p:stCondLst>
                                  <p:childTnLst>
                                    <p:set>
                                      <p:cBhvr>
                                        <p:cTn id="18" dur="1" fill="hold">
                                          <p:stCondLst>
                                            <p:cond delay="0"/>
                                          </p:stCondLst>
                                        </p:cTn>
                                        <p:tgtEl>
                                          <p:spTgt spid="14"/>
                                        </p:tgtEl>
                                        <p:attrNameLst>
                                          <p:attrName>style.visibility</p:attrName>
                                        </p:attrNameLst>
                                      </p:cBhvr>
                                      <p:to>
                                        <p:strVal val="visible"/>
                                      </p:to>
                                    </p:set>
                                    <p:anim calcmode="lin" valueType="num">
                                      <p:cBhvr additive="base">
                                        <p:cTn id="19" dur="1000" fill="hold"/>
                                        <p:tgtEl>
                                          <p:spTgt spid="14"/>
                                        </p:tgtEl>
                                        <p:attrNameLst>
                                          <p:attrName>ppt_x</p:attrName>
                                        </p:attrNameLst>
                                      </p:cBhvr>
                                      <p:tavLst>
                                        <p:tav tm="0">
                                          <p:val>
                                            <p:strVal val="#ppt_x"/>
                                          </p:val>
                                        </p:tav>
                                        <p:tav tm="100000">
                                          <p:val>
                                            <p:strVal val="#ppt_x"/>
                                          </p:val>
                                        </p:tav>
                                      </p:tavLst>
                                    </p:anim>
                                    <p:anim calcmode="lin" valueType="num">
                                      <p:cBhvr additive="base">
                                        <p:cTn id="20" dur="1000" fill="hold"/>
                                        <p:tgtEl>
                                          <p:spTgt spid="14"/>
                                        </p:tgtEl>
                                        <p:attrNameLst>
                                          <p:attrName>ppt_y</p:attrName>
                                        </p:attrNameLst>
                                      </p:cBhvr>
                                      <p:tavLst>
                                        <p:tav tm="0">
                                          <p:val>
                                            <p:strVal val="1+#ppt_h/2"/>
                                          </p:val>
                                        </p:tav>
                                        <p:tav tm="100000">
                                          <p:val>
                                            <p:strVal val="#ppt_y"/>
                                          </p:val>
                                        </p:tav>
                                      </p:tavLst>
                                    </p:anim>
                                  </p:childTnLst>
                                </p:cTn>
                              </p:par>
                            </p:childTnLst>
                          </p:cTn>
                        </p:par>
                        <p:par>
                          <p:cTn id="21" fill="hold">
                            <p:stCondLst>
                              <p:cond delay="2250"/>
                            </p:stCondLst>
                            <p:childTnLst>
                              <p:par>
                                <p:cTn id="22" presetID="22" presetClass="entr" presetSubtype="1" fill="hold" nodeType="after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wipe(up)">
                                      <p:cBhvr>
                                        <p:cTn id="24" dur="500"/>
                                        <p:tgtEl>
                                          <p:spTgt spid="39"/>
                                        </p:tgtEl>
                                      </p:cBhvr>
                                    </p:animEffect>
                                  </p:childTnLst>
                                </p:cTn>
                              </p:par>
                            </p:childTnLst>
                          </p:cTn>
                        </p:par>
                        <p:par>
                          <p:cTn id="25" fill="hold">
                            <p:stCondLst>
                              <p:cond delay="2750"/>
                            </p:stCondLst>
                            <p:childTnLst>
                              <p:par>
                                <p:cTn id="26" presetID="2" presetClass="entr" presetSubtype="4" decel="100000" fill="hold" nodeType="afterEffect">
                                  <p:stCondLst>
                                    <p:cond delay="0"/>
                                  </p:stCondLst>
                                  <p:childTnLst>
                                    <p:set>
                                      <p:cBhvr>
                                        <p:cTn id="27" dur="1" fill="hold">
                                          <p:stCondLst>
                                            <p:cond delay="0"/>
                                          </p:stCondLst>
                                        </p:cTn>
                                        <p:tgtEl>
                                          <p:spTgt spid="18"/>
                                        </p:tgtEl>
                                        <p:attrNameLst>
                                          <p:attrName>style.visibility</p:attrName>
                                        </p:attrNameLst>
                                      </p:cBhvr>
                                      <p:to>
                                        <p:strVal val="visible"/>
                                      </p:to>
                                    </p:set>
                                    <p:anim calcmode="lin" valueType="num">
                                      <p:cBhvr additive="base">
                                        <p:cTn id="28" dur="1000" fill="hold"/>
                                        <p:tgtEl>
                                          <p:spTgt spid="18"/>
                                        </p:tgtEl>
                                        <p:attrNameLst>
                                          <p:attrName>ppt_x</p:attrName>
                                        </p:attrNameLst>
                                      </p:cBhvr>
                                      <p:tavLst>
                                        <p:tav tm="0">
                                          <p:val>
                                            <p:strVal val="#ppt_x"/>
                                          </p:val>
                                        </p:tav>
                                        <p:tav tm="100000">
                                          <p:val>
                                            <p:strVal val="#ppt_x"/>
                                          </p:val>
                                        </p:tav>
                                      </p:tavLst>
                                    </p:anim>
                                    <p:anim calcmode="lin" valueType="num">
                                      <p:cBhvr additive="base">
                                        <p:cTn id="29" dur="1000" fill="hold"/>
                                        <p:tgtEl>
                                          <p:spTgt spid="18"/>
                                        </p:tgtEl>
                                        <p:attrNameLst>
                                          <p:attrName>ppt_y</p:attrName>
                                        </p:attrNameLst>
                                      </p:cBhvr>
                                      <p:tavLst>
                                        <p:tav tm="0">
                                          <p:val>
                                            <p:strVal val="1+#ppt_h/2"/>
                                          </p:val>
                                        </p:tav>
                                        <p:tav tm="100000">
                                          <p:val>
                                            <p:strVal val="#ppt_y"/>
                                          </p:val>
                                        </p:tav>
                                      </p:tavLst>
                                    </p:anim>
                                  </p:childTnLst>
                                </p:cTn>
                              </p:par>
                              <p:par>
                                <p:cTn id="30" presetID="2" presetClass="entr" presetSubtype="4" decel="100000" fill="hold" nodeType="withEffect">
                                  <p:stCondLst>
                                    <p:cond delay="250"/>
                                  </p:stCondLst>
                                  <p:childTnLst>
                                    <p:set>
                                      <p:cBhvr>
                                        <p:cTn id="31" dur="1" fill="hold">
                                          <p:stCondLst>
                                            <p:cond delay="0"/>
                                          </p:stCondLst>
                                        </p:cTn>
                                        <p:tgtEl>
                                          <p:spTgt spid="35"/>
                                        </p:tgtEl>
                                        <p:attrNameLst>
                                          <p:attrName>style.visibility</p:attrName>
                                        </p:attrNameLst>
                                      </p:cBhvr>
                                      <p:to>
                                        <p:strVal val="visible"/>
                                      </p:to>
                                    </p:set>
                                    <p:anim calcmode="lin" valueType="num">
                                      <p:cBhvr additive="base">
                                        <p:cTn id="32" dur="1000" fill="hold"/>
                                        <p:tgtEl>
                                          <p:spTgt spid="35"/>
                                        </p:tgtEl>
                                        <p:attrNameLst>
                                          <p:attrName>ppt_x</p:attrName>
                                        </p:attrNameLst>
                                      </p:cBhvr>
                                      <p:tavLst>
                                        <p:tav tm="0">
                                          <p:val>
                                            <p:strVal val="#ppt_x"/>
                                          </p:val>
                                        </p:tav>
                                        <p:tav tm="100000">
                                          <p:val>
                                            <p:strVal val="#ppt_x"/>
                                          </p:val>
                                        </p:tav>
                                      </p:tavLst>
                                    </p:anim>
                                    <p:anim calcmode="lin" valueType="num">
                                      <p:cBhvr additive="base">
                                        <p:cTn id="33" dur="1000" fill="hold"/>
                                        <p:tgtEl>
                                          <p:spTgt spid="35"/>
                                        </p:tgtEl>
                                        <p:attrNameLst>
                                          <p:attrName>ppt_y</p:attrName>
                                        </p:attrNameLst>
                                      </p:cBhvr>
                                      <p:tavLst>
                                        <p:tav tm="0">
                                          <p:val>
                                            <p:strVal val="1+#ppt_h/2"/>
                                          </p:val>
                                        </p:tav>
                                        <p:tav tm="100000">
                                          <p:val>
                                            <p:strVal val="#ppt_y"/>
                                          </p:val>
                                        </p:tav>
                                      </p:tavLst>
                                    </p:anim>
                                  </p:childTnLst>
                                </p:cTn>
                              </p:par>
                              <p:par>
                                <p:cTn id="34" presetID="2" presetClass="entr" presetSubtype="4" decel="100000" fill="hold" nodeType="withEffect">
                                  <p:stCondLst>
                                    <p:cond delay="500"/>
                                  </p:stCondLst>
                                  <p:childTnLst>
                                    <p:set>
                                      <p:cBhvr>
                                        <p:cTn id="35" dur="1" fill="hold">
                                          <p:stCondLst>
                                            <p:cond delay="0"/>
                                          </p:stCondLst>
                                        </p:cTn>
                                        <p:tgtEl>
                                          <p:spTgt spid="36"/>
                                        </p:tgtEl>
                                        <p:attrNameLst>
                                          <p:attrName>style.visibility</p:attrName>
                                        </p:attrNameLst>
                                      </p:cBhvr>
                                      <p:to>
                                        <p:strVal val="visible"/>
                                      </p:to>
                                    </p:set>
                                    <p:anim calcmode="lin" valueType="num">
                                      <p:cBhvr additive="base">
                                        <p:cTn id="36" dur="1000" fill="hold"/>
                                        <p:tgtEl>
                                          <p:spTgt spid="36"/>
                                        </p:tgtEl>
                                        <p:attrNameLst>
                                          <p:attrName>ppt_x</p:attrName>
                                        </p:attrNameLst>
                                      </p:cBhvr>
                                      <p:tavLst>
                                        <p:tav tm="0">
                                          <p:val>
                                            <p:strVal val="#ppt_x"/>
                                          </p:val>
                                        </p:tav>
                                        <p:tav tm="100000">
                                          <p:val>
                                            <p:strVal val="#ppt_x"/>
                                          </p:val>
                                        </p:tav>
                                      </p:tavLst>
                                    </p:anim>
                                    <p:anim calcmode="lin" valueType="num">
                                      <p:cBhvr additive="base">
                                        <p:cTn id="37" dur="1000" fill="hold"/>
                                        <p:tgtEl>
                                          <p:spTgt spid="36"/>
                                        </p:tgtEl>
                                        <p:attrNameLst>
                                          <p:attrName>ppt_y</p:attrName>
                                        </p:attrNameLst>
                                      </p:cBhvr>
                                      <p:tavLst>
                                        <p:tav tm="0">
                                          <p:val>
                                            <p:strVal val="1+#ppt_h/2"/>
                                          </p:val>
                                        </p:tav>
                                        <p:tav tm="100000">
                                          <p:val>
                                            <p:strVal val="#ppt_y"/>
                                          </p:val>
                                        </p:tav>
                                      </p:tavLst>
                                    </p:anim>
                                  </p:childTnLst>
                                </p:cTn>
                              </p:par>
                              <p:par>
                                <p:cTn id="38" presetID="2" presetClass="entr" presetSubtype="4" decel="100000" fill="hold" nodeType="withEffect">
                                  <p:stCondLst>
                                    <p:cond delay="750"/>
                                  </p:stCondLst>
                                  <p:childTnLst>
                                    <p:set>
                                      <p:cBhvr>
                                        <p:cTn id="39" dur="1" fill="hold">
                                          <p:stCondLst>
                                            <p:cond delay="0"/>
                                          </p:stCondLst>
                                        </p:cTn>
                                        <p:tgtEl>
                                          <p:spTgt spid="38"/>
                                        </p:tgtEl>
                                        <p:attrNameLst>
                                          <p:attrName>style.visibility</p:attrName>
                                        </p:attrNameLst>
                                      </p:cBhvr>
                                      <p:to>
                                        <p:strVal val="visible"/>
                                      </p:to>
                                    </p:set>
                                    <p:anim calcmode="lin" valueType="num">
                                      <p:cBhvr additive="base">
                                        <p:cTn id="40" dur="1000" fill="hold"/>
                                        <p:tgtEl>
                                          <p:spTgt spid="38"/>
                                        </p:tgtEl>
                                        <p:attrNameLst>
                                          <p:attrName>ppt_x</p:attrName>
                                        </p:attrNameLst>
                                      </p:cBhvr>
                                      <p:tavLst>
                                        <p:tav tm="0">
                                          <p:val>
                                            <p:strVal val="#ppt_x"/>
                                          </p:val>
                                        </p:tav>
                                        <p:tav tm="100000">
                                          <p:val>
                                            <p:strVal val="#ppt_x"/>
                                          </p:val>
                                        </p:tav>
                                      </p:tavLst>
                                    </p:anim>
                                    <p:anim calcmode="lin" valueType="num">
                                      <p:cBhvr additive="base">
                                        <p:cTn id="41" dur="1000" fill="hold"/>
                                        <p:tgtEl>
                                          <p:spTgt spid="38"/>
                                        </p:tgtEl>
                                        <p:attrNameLst>
                                          <p:attrName>ppt_y</p:attrName>
                                        </p:attrNameLst>
                                      </p:cBhvr>
                                      <p:tavLst>
                                        <p:tav tm="0">
                                          <p:val>
                                            <p:strVal val="1+#ppt_h/2"/>
                                          </p:val>
                                        </p:tav>
                                        <p:tav tm="100000">
                                          <p:val>
                                            <p:strVal val="#ppt_y"/>
                                          </p:val>
                                        </p:tav>
                                      </p:tavLst>
                                    </p:anim>
                                  </p:childTnLst>
                                </p:cTn>
                              </p:par>
                            </p:childTnLst>
                          </p:cTn>
                        </p:par>
                        <p:par>
                          <p:cTn id="42" fill="hold">
                            <p:stCondLst>
                              <p:cond delay="4500"/>
                            </p:stCondLst>
                            <p:childTnLst>
                              <p:par>
                                <p:cTn id="43" presetID="22" presetClass="entr" presetSubtype="1" fill="hold" nodeType="afterEffect">
                                  <p:stCondLst>
                                    <p:cond delay="0"/>
                                  </p:stCondLst>
                                  <p:childTnLst>
                                    <p:set>
                                      <p:cBhvr>
                                        <p:cTn id="44" dur="1" fill="hold">
                                          <p:stCondLst>
                                            <p:cond delay="0"/>
                                          </p:stCondLst>
                                        </p:cTn>
                                        <p:tgtEl>
                                          <p:spTgt spid="40"/>
                                        </p:tgtEl>
                                        <p:attrNameLst>
                                          <p:attrName>style.visibility</p:attrName>
                                        </p:attrNameLst>
                                      </p:cBhvr>
                                      <p:to>
                                        <p:strVal val="visible"/>
                                      </p:to>
                                    </p:set>
                                    <p:animEffect transition="in" filter="wipe(up)">
                                      <p:cBhvr>
                                        <p:cTn id="45" dur="500"/>
                                        <p:tgtEl>
                                          <p:spTgt spid="40"/>
                                        </p:tgtEl>
                                      </p:cBhvr>
                                    </p:animEffect>
                                  </p:childTnLst>
                                </p:cTn>
                              </p:par>
                            </p:childTnLst>
                          </p:cTn>
                        </p:par>
                        <p:par>
                          <p:cTn id="46" fill="hold">
                            <p:stCondLst>
                              <p:cond delay="5000"/>
                            </p:stCondLst>
                            <p:childTnLst>
                              <p:par>
                                <p:cTn id="47" presetID="22" presetClass="entr" presetSubtype="8" fill="hold" nodeType="after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wipe(left)">
                                      <p:cBhvr>
                                        <p:cTn id="49" dur="500"/>
                                        <p:tgtEl>
                                          <p:spTgt spid="41"/>
                                        </p:tgtEl>
                                      </p:cBhvr>
                                    </p:animEffect>
                                  </p:childTnLst>
                                </p:cTn>
                              </p:par>
                              <p:par>
                                <p:cTn id="50" presetID="22" presetClass="entr" presetSubtype="8" fill="hold" nodeType="withEffect">
                                  <p:stCondLst>
                                    <p:cond delay="250"/>
                                  </p:stCondLst>
                                  <p:childTnLst>
                                    <p:set>
                                      <p:cBhvr>
                                        <p:cTn id="51" dur="1" fill="hold">
                                          <p:stCondLst>
                                            <p:cond delay="0"/>
                                          </p:stCondLst>
                                        </p:cTn>
                                        <p:tgtEl>
                                          <p:spTgt spid="42"/>
                                        </p:tgtEl>
                                        <p:attrNameLst>
                                          <p:attrName>style.visibility</p:attrName>
                                        </p:attrNameLst>
                                      </p:cBhvr>
                                      <p:to>
                                        <p:strVal val="visible"/>
                                      </p:to>
                                    </p:set>
                                    <p:animEffect transition="in" filter="wipe(left)">
                                      <p:cBhvr>
                                        <p:cTn id="5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3"/>
                </a:solidFill>
              </a:rPr>
              <a:t>Clustering versus orchestration</a:t>
            </a:r>
            <a:endParaRPr lang="en-US"/>
          </a:p>
        </p:txBody>
      </p:sp>
      <p:sp>
        <p:nvSpPr>
          <p:cNvPr id="3" name="Content Placeholder 2"/>
          <p:cNvSpPr>
            <a:spLocks noGrp="1"/>
          </p:cNvSpPr>
          <p:nvPr>
            <p:ph idx="4294967295"/>
          </p:nvPr>
        </p:nvSpPr>
        <p:spPr>
          <a:xfrm>
            <a:off x="275482" y="1682016"/>
            <a:ext cx="11888721" cy="4742953"/>
          </a:xfrm>
          <a:prstGeom prst="rect">
            <a:avLst/>
          </a:prstGeom>
        </p:spPr>
        <p:txBody>
          <a:bodyPr>
            <a:noAutofit/>
          </a:bodyPr>
          <a:lstStyle/>
          <a:p>
            <a:pPr marL="0" indent="0">
              <a:spcBef>
                <a:spcPts val="0"/>
              </a:spcBef>
              <a:spcAft>
                <a:spcPts val="1200"/>
              </a:spcAft>
              <a:buNone/>
            </a:pPr>
            <a:r>
              <a:rPr lang="en-US" sz="2400" b="1"/>
              <a:t>Clustering</a:t>
            </a:r>
          </a:p>
          <a:p>
            <a:pPr>
              <a:spcBef>
                <a:spcPts val="0"/>
              </a:spcBef>
              <a:spcAft>
                <a:spcPts val="1200"/>
              </a:spcAft>
            </a:pPr>
            <a:r>
              <a:rPr lang="en-US" sz="2400"/>
              <a:t>Grouping “hosts”—either VMs or bare metal—and networking them together</a:t>
            </a:r>
          </a:p>
          <a:p>
            <a:pPr>
              <a:spcBef>
                <a:spcPts val="0"/>
              </a:spcBef>
              <a:spcAft>
                <a:spcPts val="1200"/>
              </a:spcAft>
            </a:pPr>
            <a:r>
              <a:rPr lang="en-US" sz="2400"/>
              <a:t>A cluster should feel like a single resource rather than a group of disparate machines</a:t>
            </a:r>
          </a:p>
          <a:p>
            <a:pPr marL="0" indent="0">
              <a:spcBef>
                <a:spcPts val="0"/>
              </a:spcBef>
              <a:spcAft>
                <a:spcPts val="1200"/>
              </a:spcAft>
              <a:buNone/>
            </a:pPr>
            <a:endParaRPr lang="en-US" sz="2400"/>
          </a:p>
          <a:p>
            <a:pPr marL="0" indent="0">
              <a:spcBef>
                <a:spcPts val="0"/>
              </a:spcBef>
              <a:spcAft>
                <a:spcPts val="1200"/>
              </a:spcAft>
              <a:buNone/>
            </a:pPr>
            <a:r>
              <a:rPr lang="en-US" sz="2400" b="1"/>
              <a:t>Orchestration</a:t>
            </a:r>
          </a:p>
          <a:p>
            <a:pPr>
              <a:spcBef>
                <a:spcPts val="0"/>
              </a:spcBef>
              <a:spcAft>
                <a:spcPts val="1200"/>
              </a:spcAft>
            </a:pPr>
            <a:r>
              <a:rPr lang="en-US" sz="2400"/>
              <a:t>Managing and monitoring of the workloads running in your cluster</a:t>
            </a:r>
          </a:p>
          <a:p>
            <a:pPr>
              <a:spcBef>
                <a:spcPts val="0"/>
              </a:spcBef>
              <a:spcAft>
                <a:spcPts val="1200"/>
              </a:spcAft>
            </a:pPr>
            <a:r>
              <a:rPr lang="en-US" sz="2400"/>
              <a:t>Starting containers on appropriate hosts and connecting them</a:t>
            </a:r>
          </a:p>
          <a:p>
            <a:pPr>
              <a:spcBef>
                <a:spcPts val="0"/>
              </a:spcBef>
              <a:spcAft>
                <a:spcPts val="1200"/>
              </a:spcAft>
            </a:pPr>
            <a:r>
              <a:rPr lang="en-US" sz="2400"/>
              <a:t>May also include support for scaling, automatic failover, and node rebalancing</a:t>
            </a:r>
          </a:p>
        </p:txBody>
      </p:sp>
    </p:spTree>
    <p:extLst>
      <p:ext uri="{BB962C8B-B14F-4D97-AF65-F5344CB8AC3E}">
        <p14:creationId xmlns:p14="http://schemas.microsoft.com/office/powerpoint/2010/main" val="31256973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BEE20987-C7FA-B975-5DC8-2C299AB59D0B}"/>
              </a:ext>
            </a:extLst>
          </p:cNvPr>
          <p:cNvSpPr>
            <a:spLocks noGrp="1"/>
          </p:cNvSpPr>
          <p:nvPr>
            <p:ph type="body" sz="quarter" idx="10"/>
          </p:nvPr>
        </p:nvSpPr>
        <p:spPr/>
        <p:txBody>
          <a:bodyPr/>
          <a:lstStyle/>
          <a:p>
            <a:r>
              <a:rPr lang="en-US" dirty="0"/>
              <a:t>Kubernetes, also known as K8s, is an open-source system for automating deployment, scaling, and management of containerized applications</a:t>
            </a:r>
          </a:p>
          <a:p>
            <a:r>
              <a:rPr lang="en-US" dirty="0"/>
              <a:t>Use of Kubernetes has grown rapidly because it offers the following:</a:t>
            </a:r>
          </a:p>
          <a:p>
            <a:pPr lvl="1"/>
            <a:r>
              <a:rPr lang="en-US" dirty="0">
                <a:latin typeface="+mj-lt"/>
              </a:rPr>
              <a:t>It groups containers that make up an application into logical units for easy management and discovery</a:t>
            </a:r>
          </a:p>
          <a:p>
            <a:pPr lvl="1"/>
            <a:r>
              <a:rPr lang="en-US" dirty="0">
                <a:latin typeface="+mj-lt"/>
              </a:rPr>
              <a:t>It can scale significantly without impacting your operations team</a:t>
            </a:r>
          </a:p>
          <a:p>
            <a:pPr lvl="1"/>
            <a:r>
              <a:rPr lang="en-US" dirty="0">
                <a:latin typeface="+mj-lt"/>
              </a:rPr>
              <a:t>It can be run on any operating system or platform, allowing you to move workloads to where you want it to be (i.e. on-premise, hybrid cloud, public cloud, etc.)</a:t>
            </a:r>
          </a:p>
          <a:p>
            <a:endParaRPr lang="en-US" dirty="0"/>
          </a:p>
        </p:txBody>
      </p:sp>
      <p:sp>
        <p:nvSpPr>
          <p:cNvPr id="3" name="Title 2">
            <a:extLst>
              <a:ext uri="{FF2B5EF4-FFF2-40B4-BE49-F238E27FC236}">
                <a16:creationId xmlns:a16="http://schemas.microsoft.com/office/drawing/2014/main" id="{332166AB-5CB6-5433-8372-AABAFF900D7E}"/>
              </a:ext>
            </a:extLst>
          </p:cNvPr>
          <p:cNvSpPr>
            <a:spLocks noGrp="1"/>
          </p:cNvSpPr>
          <p:nvPr>
            <p:ph type="title"/>
          </p:nvPr>
        </p:nvSpPr>
        <p:spPr>
          <a:xfrm>
            <a:off x="264160" y="295276"/>
            <a:ext cx="11900046" cy="917575"/>
          </a:xfrm>
        </p:spPr>
        <p:txBody>
          <a:bodyPr/>
          <a:lstStyle/>
          <a:p>
            <a:r>
              <a:rPr lang="en-US" dirty="0"/>
              <a:t>What is Kubernetes?</a:t>
            </a:r>
          </a:p>
        </p:txBody>
      </p:sp>
    </p:spTree>
    <p:extLst>
      <p:ext uri="{BB962C8B-B14F-4D97-AF65-F5344CB8AC3E}">
        <p14:creationId xmlns:p14="http://schemas.microsoft.com/office/powerpoint/2010/main" val="2388745782"/>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CE693DA9-6F2D-4CC2-B066-14AE34E9C106}"/>
              </a:ext>
            </a:extLst>
          </p:cNvPr>
          <p:cNvGrpSpPr/>
          <p:nvPr/>
        </p:nvGrpSpPr>
        <p:grpSpPr>
          <a:xfrm>
            <a:off x="5004605" y="1706365"/>
            <a:ext cx="1878319" cy="1845152"/>
            <a:chOff x="6388804" y="1733324"/>
            <a:chExt cx="2057401" cy="2057401"/>
          </a:xfrm>
        </p:grpSpPr>
        <p:sp>
          <p:nvSpPr>
            <p:cNvPr id="16" name="Oval 15">
              <a:extLst>
                <a:ext uri="{FF2B5EF4-FFF2-40B4-BE49-F238E27FC236}">
                  <a16:creationId xmlns:a16="http://schemas.microsoft.com/office/drawing/2014/main" id="{752A1D9A-8A66-4F7A-A0F4-3A109A7B8DB5}"/>
                </a:ext>
              </a:extLst>
            </p:cNvPr>
            <p:cNvSpPr/>
            <p:nvPr/>
          </p:nvSpPr>
          <p:spPr bwMode="auto">
            <a:xfrm>
              <a:off x="6388804" y="1733324"/>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horz" wrap="square" lIns="182854" tIns="146283" rIns="182854" bIns="146283" numCol="1" spcCol="0" rtlCol="0" fromWordArt="0" anchor="t" anchorCtr="0" forceAA="0" compatLnSpc="1">
              <a:prstTxWarp prst="textNoShape">
                <a:avLst/>
              </a:prstTxWarp>
              <a:noAutofit/>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17" name="Picture 16">
              <a:extLst>
                <a:ext uri="{FF2B5EF4-FFF2-40B4-BE49-F238E27FC236}">
                  <a16:creationId xmlns:a16="http://schemas.microsoft.com/office/drawing/2014/main" id="{5082367D-0D8A-4649-9C88-BB029E33614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62326" y="2106846"/>
              <a:ext cx="1310356" cy="1310356"/>
            </a:xfrm>
            <a:prstGeom prst="rect">
              <a:avLst/>
            </a:prstGeom>
          </p:spPr>
        </p:pic>
      </p:grpSp>
      <p:grpSp>
        <p:nvGrpSpPr>
          <p:cNvPr id="5" name="Group 4">
            <a:extLst>
              <a:ext uri="{FF2B5EF4-FFF2-40B4-BE49-F238E27FC236}">
                <a16:creationId xmlns:a16="http://schemas.microsoft.com/office/drawing/2014/main" id="{ABCF7DA1-EFFD-435C-8A5B-86CD18DF24D5}"/>
              </a:ext>
            </a:extLst>
          </p:cNvPr>
          <p:cNvGrpSpPr/>
          <p:nvPr/>
        </p:nvGrpSpPr>
        <p:grpSpPr>
          <a:xfrm>
            <a:off x="2383105" y="3886505"/>
            <a:ext cx="7167537" cy="131756"/>
            <a:chOff x="3767314" y="3913464"/>
            <a:chExt cx="7850923" cy="146912"/>
          </a:xfrm>
        </p:grpSpPr>
        <p:sp>
          <p:nvSpPr>
            <p:cNvPr id="10" name="Oval 9">
              <a:extLst>
                <a:ext uri="{FF2B5EF4-FFF2-40B4-BE49-F238E27FC236}">
                  <a16:creationId xmlns:a16="http://schemas.microsoft.com/office/drawing/2014/main" id="{D9AF55FD-F9A0-4FA3-B00E-150362963C26}"/>
                </a:ext>
              </a:extLst>
            </p:cNvPr>
            <p:cNvSpPr/>
            <p:nvPr/>
          </p:nvSpPr>
          <p:spPr bwMode="auto">
            <a:xfrm rot="16200000">
              <a:off x="3767314"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2" name="Oval 11">
              <a:extLst>
                <a:ext uri="{FF2B5EF4-FFF2-40B4-BE49-F238E27FC236}">
                  <a16:creationId xmlns:a16="http://schemas.microsoft.com/office/drawing/2014/main" id="{20B56841-24E1-4DBB-BA30-90CFAFBDFCAD}"/>
                </a:ext>
              </a:extLst>
            </p:cNvPr>
            <p:cNvSpPr/>
            <p:nvPr/>
          </p:nvSpPr>
          <p:spPr bwMode="auto">
            <a:xfrm rot="16200000">
              <a:off x="7619319"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3" name="Oval 12">
              <a:extLst>
                <a:ext uri="{FF2B5EF4-FFF2-40B4-BE49-F238E27FC236}">
                  <a16:creationId xmlns:a16="http://schemas.microsoft.com/office/drawing/2014/main" id="{15B3F747-B5E9-4C6D-AF7F-C340D2E088A3}"/>
                </a:ext>
              </a:extLst>
            </p:cNvPr>
            <p:cNvSpPr/>
            <p:nvPr/>
          </p:nvSpPr>
          <p:spPr bwMode="auto">
            <a:xfrm rot="16200000">
              <a:off x="11471325" y="3913464"/>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4" name="Straight Connector 13">
              <a:extLst>
                <a:ext uri="{FF2B5EF4-FFF2-40B4-BE49-F238E27FC236}">
                  <a16:creationId xmlns:a16="http://schemas.microsoft.com/office/drawing/2014/main" id="{8B21574C-DD6A-4CEC-8518-0A28C09B2278}"/>
                </a:ext>
              </a:extLst>
            </p:cNvPr>
            <p:cNvCxnSpPr>
              <a:cxnSpLocks/>
            </p:cNvCxnSpPr>
            <p:nvPr/>
          </p:nvCxnSpPr>
          <p:spPr>
            <a:xfrm>
              <a:off x="4081715"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C067CBC-B3CD-43D4-A8E5-D8846711FD0F}"/>
                </a:ext>
              </a:extLst>
            </p:cNvPr>
            <p:cNvCxnSpPr>
              <a:cxnSpLocks/>
            </p:cNvCxnSpPr>
            <p:nvPr/>
          </p:nvCxnSpPr>
          <p:spPr>
            <a:xfrm>
              <a:off x="7933720" y="3986920"/>
              <a:ext cx="3370115"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6" name="Straight Connector 5">
            <a:extLst>
              <a:ext uri="{FF2B5EF4-FFF2-40B4-BE49-F238E27FC236}">
                <a16:creationId xmlns:a16="http://schemas.microsoft.com/office/drawing/2014/main" id="{B6C6A3C8-E671-4D0E-9A42-CF9CC484D8BC}"/>
              </a:ext>
            </a:extLst>
          </p:cNvPr>
          <p:cNvCxnSpPr>
            <a:cxnSpLocks/>
          </p:cNvCxnSpPr>
          <p:nvPr/>
        </p:nvCxnSpPr>
        <p:spPr>
          <a:xfrm>
            <a:off x="7598149" y="3699183"/>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7" name="TextBox 11">
            <a:extLst>
              <a:ext uri="{FF2B5EF4-FFF2-40B4-BE49-F238E27FC236}">
                <a16:creationId xmlns:a16="http://schemas.microsoft.com/office/drawing/2014/main" id="{73C44A29-91AE-45E0-87DB-49D1C31C39C1}"/>
              </a:ext>
            </a:extLst>
          </p:cNvPr>
          <p:cNvSpPr txBox="1"/>
          <p:nvPr/>
        </p:nvSpPr>
        <p:spPr>
          <a:xfrm>
            <a:off x="1166213" y="4168361"/>
            <a:ext cx="2584024"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Portable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Public</a:t>
            </a:r>
          </a:p>
          <a:p>
            <a:pPr algn="ctr" defTabSz="932563">
              <a:spcAft>
                <a:spcPts val="600"/>
              </a:spcAft>
              <a:defRPr/>
            </a:pPr>
            <a:r>
              <a:rPr lang="en-US" dirty="0">
                <a:solidFill>
                  <a:srgbClr val="1A1A1A"/>
                </a:solidFill>
                <a:latin typeface="Segoe UI"/>
                <a:cs typeface="Segoe UI Semibold" panose="020B0702040204020203" pitchFamily="34" charset="0"/>
              </a:rPr>
              <a:t>Private</a:t>
            </a:r>
          </a:p>
          <a:p>
            <a:pPr algn="ctr" defTabSz="932563">
              <a:spcAft>
                <a:spcPts val="600"/>
              </a:spcAft>
              <a:defRPr/>
            </a:pPr>
            <a:r>
              <a:rPr lang="en-US" dirty="0">
                <a:solidFill>
                  <a:srgbClr val="1A1A1A"/>
                </a:solidFill>
                <a:latin typeface="Segoe UI"/>
                <a:cs typeface="Segoe UI Semibold" panose="020B0702040204020203" pitchFamily="34" charset="0"/>
              </a:rPr>
              <a:t>Hybrid</a:t>
            </a:r>
          </a:p>
          <a:p>
            <a:pPr algn="ctr" defTabSz="932563">
              <a:spcAft>
                <a:spcPts val="600"/>
              </a:spcAft>
              <a:defRPr/>
            </a:pPr>
            <a:r>
              <a:rPr lang="en-US" dirty="0">
                <a:solidFill>
                  <a:srgbClr val="1A1A1A"/>
                </a:solidFill>
                <a:latin typeface="Segoe UI"/>
                <a:cs typeface="Segoe UI Semibold" panose="020B0702040204020203" pitchFamily="34" charset="0"/>
              </a:rPr>
              <a:t>multi-cloud</a:t>
            </a:r>
          </a:p>
        </p:txBody>
      </p:sp>
      <p:sp>
        <p:nvSpPr>
          <p:cNvPr id="8" name="TextBox 12">
            <a:extLst>
              <a:ext uri="{FF2B5EF4-FFF2-40B4-BE49-F238E27FC236}">
                <a16:creationId xmlns:a16="http://schemas.microsoft.com/office/drawing/2014/main" id="{3F3B6D3F-DCCA-4F5D-9830-7FC1E57A1432}"/>
              </a:ext>
            </a:extLst>
          </p:cNvPr>
          <p:cNvSpPr txBox="1"/>
          <p:nvPr/>
        </p:nvSpPr>
        <p:spPr>
          <a:xfrm>
            <a:off x="4651751" y="4143274"/>
            <a:ext cx="2584023" cy="1988194"/>
          </a:xfrm>
          <a:prstGeom prst="rect">
            <a:avLst/>
          </a:prstGeom>
          <a:noFill/>
        </p:spPr>
        <p:txBody>
          <a:bodyPr wrap="square" lIns="146283" tIns="146283" rIns="146283" bIns="146283"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Extensible</a:t>
            </a:r>
            <a:r>
              <a:rPr lang="en-US" dirty="0">
                <a:solidFill>
                  <a:srgbClr val="1A1A1A"/>
                </a:solidFill>
                <a:latin typeface="Segoe UI Semibold" panose="020B0702040204020203" pitchFamily="34" charset="0"/>
                <a:cs typeface="Segoe UI Semibold" panose="020B0702040204020203" pitchFamily="34" charset="0"/>
              </a:rPr>
              <a:t> </a:t>
            </a:r>
          </a:p>
          <a:p>
            <a:pPr algn="ctr" defTabSz="932563">
              <a:spcAft>
                <a:spcPts val="600"/>
              </a:spcAft>
              <a:defRPr/>
            </a:pPr>
            <a:r>
              <a:rPr lang="en-US" dirty="0">
                <a:solidFill>
                  <a:srgbClr val="1A1A1A"/>
                </a:solidFill>
                <a:latin typeface="Segoe UI"/>
                <a:cs typeface="Segoe UI Semibold" panose="020B0702040204020203" pitchFamily="34" charset="0"/>
              </a:rPr>
              <a:t>Modular</a:t>
            </a:r>
          </a:p>
          <a:p>
            <a:pPr algn="ctr" defTabSz="932563">
              <a:spcAft>
                <a:spcPts val="600"/>
              </a:spcAft>
              <a:defRPr/>
            </a:pPr>
            <a:r>
              <a:rPr lang="en-US" dirty="0">
                <a:solidFill>
                  <a:srgbClr val="1A1A1A"/>
                </a:solidFill>
                <a:latin typeface="Segoe UI"/>
                <a:cs typeface="Segoe UI Semibold" panose="020B0702040204020203" pitchFamily="34" charset="0"/>
              </a:rPr>
              <a:t> pluggable</a:t>
            </a:r>
          </a:p>
          <a:p>
            <a:pPr algn="ctr" defTabSz="932563">
              <a:spcAft>
                <a:spcPts val="600"/>
              </a:spcAft>
              <a:defRPr/>
            </a:pPr>
            <a:r>
              <a:rPr lang="en-US" dirty="0" err="1">
                <a:solidFill>
                  <a:srgbClr val="1A1A1A"/>
                </a:solidFill>
                <a:latin typeface="Segoe UI"/>
                <a:cs typeface="Segoe UI Semibold" panose="020B0702040204020203" pitchFamily="34" charset="0"/>
              </a:rPr>
              <a:t>hookable</a:t>
            </a:r>
            <a:endParaRPr lang="en-US" dirty="0">
              <a:solidFill>
                <a:srgbClr val="1A1A1A"/>
              </a:solidFill>
              <a:latin typeface="Segoe UI"/>
              <a:cs typeface="Segoe UI Semibold" panose="020B0702040204020203" pitchFamily="34" charset="0"/>
            </a:endParaRPr>
          </a:p>
          <a:p>
            <a:pPr algn="ctr" defTabSz="932563">
              <a:spcAft>
                <a:spcPts val="600"/>
              </a:spcAft>
              <a:defRPr/>
            </a:pPr>
            <a:r>
              <a:rPr lang="en-US" dirty="0">
                <a:solidFill>
                  <a:srgbClr val="1A1A1A"/>
                </a:solidFill>
                <a:latin typeface="Segoe UI"/>
                <a:cs typeface="Segoe UI Semibold" panose="020B0702040204020203" pitchFamily="34" charset="0"/>
              </a:rPr>
              <a:t>composable</a:t>
            </a:r>
          </a:p>
        </p:txBody>
      </p:sp>
      <p:sp>
        <p:nvSpPr>
          <p:cNvPr id="2" name="TextBox 1">
            <a:extLst>
              <a:ext uri="{FF2B5EF4-FFF2-40B4-BE49-F238E27FC236}">
                <a16:creationId xmlns:a16="http://schemas.microsoft.com/office/drawing/2014/main" id="{AEED9CF5-FDE8-48CB-BF66-E9E794C676C5}"/>
              </a:ext>
            </a:extLst>
          </p:cNvPr>
          <p:cNvSpPr txBox="1"/>
          <p:nvPr/>
        </p:nvSpPr>
        <p:spPr>
          <a:xfrm>
            <a:off x="7965986" y="4170233"/>
            <a:ext cx="3161085" cy="1988194"/>
          </a:xfrm>
          <a:prstGeom prst="rect">
            <a:avLst/>
          </a:prstGeom>
          <a:noFill/>
        </p:spPr>
        <p:txBody>
          <a:bodyPr wrap="square" lIns="146283" tIns="146283" rIns="146283" bIns="146283" rtlCol="0">
            <a:spAutoFit/>
          </a:bodyPr>
          <a:lstStyle/>
          <a:p>
            <a:pPr algn="ctr" defTabSz="932563">
              <a:spcAft>
                <a:spcPts val="600"/>
              </a:spcAft>
              <a:defRPr/>
            </a:pPr>
            <a:r>
              <a:rPr lang="en-US" dirty="0">
                <a:solidFill>
                  <a:srgbClr val="505050"/>
                </a:solidFill>
                <a:latin typeface="Segoe UI Semibold" panose="020B0702040204020203" pitchFamily="34" charset="0"/>
                <a:cs typeface="Segoe UI Semibold" panose="020B0702040204020203" pitchFamily="34" charset="0"/>
              </a:rPr>
              <a:t>Self-healing </a:t>
            </a:r>
          </a:p>
          <a:p>
            <a:pPr algn="ctr" defTabSz="932563">
              <a:spcAft>
                <a:spcPts val="600"/>
              </a:spcAft>
              <a:defRPr/>
            </a:pPr>
            <a:r>
              <a:rPr lang="en-US" dirty="0">
                <a:solidFill>
                  <a:srgbClr val="1A1A1A"/>
                </a:solidFill>
                <a:latin typeface="Segoe UI"/>
                <a:cs typeface="Segoe UI Semibold" panose="020B0702040204020203" pitchFamily="34" charset="0"/>
              </a:rPr>
              <a:t>Auto-placement</a:t>
            </a:r>
          </a:p>
          <a:p>
            <a:pPr algn="ctr" defTabSz="932563">
              <a:spcAft>
                <a:spcPts val="600"/>
              </a:spcAft>
              <a:defRPr/>
            </a:pPr>
            <a:r>
              <a:rPr lang="en-US" dirty="0">
                <a:solidFill>
                  <a:srgbClr val="1A1A1A"/>
                </a:solidFill>
                <a:latin typeface="Segoe UI"/>
                <a:cs typeface="Segoe UI Semibold" panose="020B0702040204020203" pitchFamily="34" charset="0"/>
              </a:rPr>
              <a:t>auto-restart</a:t>
            </a:r>
          </a:p>
          <a:p>
            <a:pPr algn="ctr" defTabSz="932563">
              <a:spcAft>
                <a:spcPts val="600"/>
              </a:spcAft>
              <a:defRPr/>
            </a:pPr>
            <a:r>
              <a:rPr lang="en-US" dirty="0">
                <a:solidFill>
                  <a:srgbClr val="1A1A1A"/>
                </a:solidFill>
                <a:latin typeface="Segoe UI"/>
                <a:cs typeface="Segoe UI Semibold" panose="020B0702040204020203" pitchFamily="34" charset="0"/>
              </a:rPr>
              <a:t> auto-replication</a:t>
            </a:r>
          </a:p>
          <a:p>
            <a:pPr algn="ctr" defTabSz="932563">
              <a:spcAft>
                <a:spcPts val="600"/>
              </a:spcAft>
              <a:defRPr/>
            </a:pPr>
            <a:r>
              <a:rPr lang="en-US" dirty="0">
                <a:solidFill>
                  <a:srgbClr val="1A1A1A"/>
                </a:solidFill>
                <a:latin typeface="Segoe UI"/>
                <a:cs typeface="Segoe UI Semibold" panose="020B0702040204020203" pitchFamily="34" charset="0"/>
              </a:rPr>
              <a:t> auto-scaling</a:t>
            </a:r>
          </a:p>
        </p:txBody>
      </p:sp>
      <p:sp>
        <p:nvSpPr>
          <p:cNvPr id="19" name="Title 2">
            <a:extLst>
              <a:ext uri="{FF2B5EF4-FFF2-40B4-BE49-F238E27FC236}">
                <a16:creationId xmlns:a16="http://schemas.microsoft.com/office/drawing/2014/main" id="{57052B1C-6883-0B5A-5CCB-00C441DA8EDA}"/>
              </a:ext>
            </a:extLst>
          </p:cNvPr>
          <p:cNvSpPr txBox="1">
            <a:spLocks/>
          </p:cNvSpPr>
          <p:nvPr/>
        </p:nvSpPr>
        <p:spPr>
          <a:xfrm>
            <a:off x="264164" y="295276"/>
            <a:ext cx="11900042" cy="917575"/>
          </a:xfrm>
          <a:prstGeom prst="rect">
            <a:avLst/>
          </a:prstGeom>
        </p:spPr>
        <p:txBody>
          <a:bodyPr vert="horz" wrap="square" lIns="146304" tIns="91440" rIns="146304" bIns="91440" rtlCol="0" anchor="t">
            <a:noAutofit/>
          </a:bodyPr>
          <a:lstStyle>
            <a:lvl1pPr defTabSz="932597">
              <a:lnSpc>
                <a:spcPct val="90000"/>
              </a:lnSpc>
              <a:spcBef>
                <a:spcPct val="0"/>
              </a:spcBef>
              <a:buNone/>
              <a:defRPr lang="en-US" sz="4801" b="0" cap="none" spc="-101" baseline="0">
                <a:ln w="3175">
                  <a:noFill/>
                </a:ln>
                <a:solidFill>
                  <a:schemeClr val="accent3"/>
                </a:solidFill>
                <a:effectLst/>
                <a:latin typeface="+mj-lt"/>
                <a:cs typeface="Segoe UI" pitchFamily="34" charset="0"/>
              </a:defRPr>
            </a:lvl1pPr>
          </a:lstStyle>
          <a:p>
            <a:r>
              <a:rPr lang="en-US" dirty="0"/>
              <a:t>Kubernetes Benefits</a:t>
            </a:r>
          </a:p>
        </p:txBody>
      </p:sp>
    </p:spTree>
    <p:extLst>
      <p:ext uri="{BB962C8B-B14F-4D97-AF65-F5344CB8AC3E}">
        <p14:creationId xmlns:p14="http://schemas.microsoft.com/office/powerpoint/2010/main" val="193813020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7AAD42C6-95CD-42F7-865F-89266F6F9E44}"/>
              </a:ext>
            </a:extLst>
          </p:cNvPr>
          <p:cNvGrpSpPr/>
          <p:nvPr/>
        </p:nvGrpSpPr>
        <p:grpSpPr>
          <a:xfrm>
            <a:off x="5003441" y="1698342"/>
            <a:ext cx="1878319" cy="1845152"/>
            <a:chOff x="5189537" y="1921279"/>
            <a:chExt cx="2057401" cy="2057401"/>
          </a:xfrm>
        </p:grpSpPr>
        <p:sp>
          <p:nvSpPr>
            <p:cNvPr id="5" name="Oval 4">
              <a:extLst>
                <a:ext uri="{FF2B5EF4-FFF2-40B4-BE49-F238E27FC236}">
                  <a16:creationId xmlns:a16="http://schemas.microsoft.com/office/drawing/2014/main" id="{9295597B-CE41-4A2A-BEE5-E70E85EB3601}"/>
                </a:ext>
              </a:extLst>
            </p:cNvPr>
            <p:cNvSpPr/>
            <p:nvPr/>
          </p:nvSpPr>
          <p:spPr bwMode="auto">
            <a:xfrm>
              <a:off x="5189537" y="1921279"/>
              <a:ext cx="2057401" cy="2057401"/>
            </a:xfrm>
            <a:prstGeom prst="ellipse">
              <a:avLst/>
            </a:prstGeom>
            <a:solidFill>
              <a:schemeClr val="bg1"/>
            </a:solidFill>
            <a:ln w="285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3" rIns="182854" bIns="146283"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defRPr/>
              </a:pPr>
              <a:endParaRPr lang="en-US" sz="2400" err="1">
                <a:gradFill>
                  <a:gsLst>
                    <a:gs pos="0">
                      <a:srgbClr val="FFFFFF"/>
                    </a:gs>
                    <a:gs pos="100000">
                      <a:srgbClr val="FFFFFF"/>
                    </a:gs>
                  </a:gsLst>
                  <a:lin ang="5400000" scaled="0"/>
                </a:gradFill>
                <a:latin typeface="Segoe UI"/>
                <a:ea typeface="Segoe UI" pitchFamily="34" charset="0"/>
                <a:cs typeface="Segoe UI" pitchFamily="34" charset="0"/>
              </a:endParaRPr>
            </a:p>
          </p:txBody>
        </p:sp>
        <p:pic>
          <p:nvPicPr>
            <p:cNvPr id="6" name="Picture 5">
              <a:extLst>
                <a:ext uri="{FF2B5EF4-FFF2-40B4-BE49-F238E27FC236}">
                  <a16:creationId xmlns:a16="http://schemas.microsoft.com/office/drawing/2014/main" id="{0C3B3C87-2872-489A-B4BF-AE85D00EA01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563059" y="2294801"/>
              <a:ext cx="1310356" cy="1310356"/>
            </a:xfrm>
            <a:prstGeom prst="rect">
              <a:avLst/>
            </a:prstGeom>
          </p:spPr>
        </p:pic>
      </p:grpSp>
      <p:cxnSp>
        <p:nvCxnSpPr>
          <p:cNvPr id="3" name="Straight Connector 2">
            <a:extLst>
              <a:ext uri="{FF2B5EF4-FFF2-40B4-BE49-F238E27FC236}">
                <a16:creationId xmlns:a16="http://schemas.microsoft.com/office/drawing/2014/main" id="{83C711A6-49EC-434A-8D30-2C179308B3E0}"/>
              </a:ext>
            </a:extLst>
          </p:cNvPr>
          <p:cNvCxnSpPr>
            <a:cxnSpLocks/>
          </p:cNvCxnSpPr>
          <p:nvPr/>
        </p:nvCxnSpPr>
        <p:spPr>
          <a:xfrm>
            <a:off x="5999213" y="3753101"/>
            <a:ext cx="0" cy="7091"/>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nvGrpSpPr>
          <p:cNvPr id="7" name="Group 6">
            <a:extLst>
              <a:ext uri="{FF2B5EF4-FFF2-40B4-BE49-F238E27FC236}">
                <a16:creationId xmlns:a16="http://schemas.microsoft.com/office/drawing/2014/main" id="{39B7755B-6BFA-43EF-9EFD-57F81DCF47F7}"/>
              </a:ext>
            </a:extLst>
          </p:cNvPr>
          <p:cNvGrpSpPr/>
          <p:nvPr/>
        </p:nvGrpSpPr>
        <p:grpSpPr>
          <a:xfrm>
            <a:off x="2106339" y="3821173"/>
            <a:ext cx="7649264" cy="146912"/>
            <a:chOff x="2059640" y="4770807"/>
            <a:chExt cx="7650354" cy="146912"/>
          </a:xfrm>
        </p:grpSpPr>
        <p:cxnSp>
          <p:nvCxnSpPr>
            <p:cNvPr id="12" name="Straight Connector 11">
              <a:extLst>
                <a:ext uri="{FF2B5EF4-FFF2-40B4-BE49-F238E27FC236}">
                  <a16:creationId xmlns:a16="http://schemas.microsoft.com/office/drawing/2014/main" id="{FF7E8CB5-E359-43B8-B4F2-A181209AEFA1}"/>
                </a:ext>
              </a:extLst>
            </p:cNvPr>
            <p:cNvCxnSpPr>
              <a:cxnSpLocks/>
            </p:cNvCxnSpPr>
            <p:nvPr/>
          </p:nvCxnSpPr>
          <p:spPr>
            <a:xfrm>
              <a:off x="2294683" y="4844264"/>
              <a:ext cx="2112413"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sp>
          <p:nvSpPr>
            <p:cNvPr id="13" name="Oval 12">
              <a:extLst>
                <a:ext uri="{FF2B5EF4-FFF2-40B4-BE49-F238E27FC236}">
                  <a16:creationId xmlns:a16="http://schemas.microsoft.com/office/drawing/2014/main" id="{D4CF117C-2A07-4E46-BF62-9D6F2F022465}"/>
                </a:ext>
              </a:extLst>
            </p:cNvPr>
            <p:cNvSpPr/>
            <p:nvPr/>
          </p:nvSpPr>
          <p:spPr bwMode="auto">
            <a:xfrm rot="16200000">
              <a:off x="205964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4" name="Oval 13">
              <a:extLst>
                <a:ext uri="{FF2B5EF4-FFF2-40B4-BE49-F238E27FC236}">
                  <a16:creationId xmlns:a16="http://schemas.microsoft.com/office/drawing/2014/main" id="{0B88E761-23F8-42CF-9125-89EB67BD1BED}"/>
                </a:ext>
              </a:extLst>
            </p:cNvPr>
            <p:cNvSpPr/>
            <p:nvPr/>
          </p:nvSpPr>
          <p:spPr bwMode="auto">
            <a:xfrm rot="16200000">
              <a:off x="4573488"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5" name="Oval 14">
              <a:extLst>
                <a:ext uri="{FF2B5EF4-FFF2-40B4-BE49-F238E27FC236}">
                  <a16:creationId xmlns:a16="http://schemas.microsoft.com/office/drawing/2014/main" id="{671B0EC3-7B36-4F4D-A86D-C05C8C22E5D5}"/>
                </a:ext>
              </a:extLst>
            </p:cNvPr>
            <p:cNvSpPr/>
            <p:nvPr/>
          </p:nvSpPr>
          <p:spPr bwMode="auto">
            <a:xfrm rot="16200000">
              <a:off x="9563082"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sp>
          <p:nvSpPr>
            <p:cNvPr id="16" name="Oval 15">
              <a:extLst>
                <a:ext uri="{FF2B5EF4-FFF2-40B4-BE49-F238E27FC236}">
                  <a16:creationId xmlns:a16="http://schemas.microsoft.com/office/drawing/2014/main" id="{8FE80F2F-F878-4AA4-BFA2-996C00A2A27B}"/>
                </a:ext>
              </a:extLst>
            </p:cNvPr>
            <p:cNvSpPr/>
            <p:nvPr/>
          </p:nvSpPr>
          <p:spPr bwMode="auto">
            <a:xfrm rot="16200000">
              <a:off x="7201650" y="4770807"/>
              <a:ext cx="146912" cy="146912"/>
            </a:xfrm>
            <a:prstGeom prst="ellipse">
              <a:avLst/>
            </a:prstGeom>
            <a:solidFill>
              <a:schemeClr val="accent1"/>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3" rIns="0" bIns="45713" numCol="1" rtlCol="0" anchor="ctr" anchorCtr="0" compatLnSpc="1">
              <a:prstTxWarp prst="textNoShape">
                <a:avLst/>
              </a:prstTxWarp>
            </a:bodyPr>
            <a:lstStyle/>
            <a:p>
              <a:pPr algn="ctr" defTabSz="913926" fontAlgn="base">
                <a:spcBef>
                  <a:spcPct val="0"/>
                </a:spcBef>
                <a:spcAft>
                  <a:spcPct val="0"/>
                </a:spcAft>
                <a:defRPr/>
              </a:pPr>
              <a:endParaRPr lang="en-US" sz="1960">
                <a:gradFill>
                  <a:gsLst>
                    <a:gs pos="0">
                      <a:srgbClr val="FFFFFF"/>
                    </a:gs>
                    <a:gs pos="100000">
                      <a:srgbClr val="FFFFFF"/>
                    </a:gs>
                  </a:gsLst>
                  <a:lin ang="5400000" scaled="0"/>
                </a:gradFill>
                <a:latin typeface="Segoe UI Semilight"/>
              </a:endParaRPr>
            </a:p>
          </p:txBody>
        </p:sp>
        <p:cxnSp>
          <p:nvCxnSpPr>
            <p:cNvPr id="17" name="Straight Connector 16">
              <a:extLst>
                <a:ext uri="{FF2B5EF4-FFF2-40B4-BE49-F238E27FC236}">
                  <a16:creationId xmlns:a16="http://schemas.microsoft.com/office/drawing/2014/main" id="{6D746C68-0787-430C-A14F-9A184552B8DF}"/>
                </a:ext>
              </a:extLst>
            </p:cNvPr>
            <p:cNvCxnSpPr>
              <a:cxnSpLocks/>
              <a:stCxn id="41" idx="4"/>
              <a:endCxn id="43" idx="0"/>
            </p:cNvCxnSpPr>
            <p:nvPr/>
          </p:nvCxnSpPr>
          <p:spPr>
            <a:xfrm>
              <a:off x="4720399" y="4844262"/>
              <a:ext cx="2481251"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7B853DA8-5F0E-4C5A-AAAB-A6E6DED51AC0}"/>
                </a:ext>
              </a:extLst>
            </p:cNvPr>
            <p:cNvCxnSpPr>
              <a:cxnSpLocks/>
              <a:stCxn id="43" idx="4"/>
            </p:cNvCxnSpPr>
            <p:nvPr/>
          </p:nvCxnSpPr>
          <p:spPr>
            <a:xfrm>
              <a:off x="7348562" y="4844262"/>
              <a:ext cx="2202764" cy="0"/>
            </a:xfrm>
            <a:prstGeom prst="line">
              <a:avLst/>
            </a:prstGeom>
            <a:ln w="28575" cap="rnd">
              <a:solidFill>
                <a:schemeClr val="bg2"/>
              </a:solidFill>
              <a:prstDash val="dash"/>
              <a:headEnd type="none"/>
              <a:tailEnd type="none"/>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C081B28C-658D-42A1-BE25-50195EB5B886}"/>
              </a:ext>
            </a:extLst>
          </p:cNvPr>
          <p:cNvGrpSpPr/>
          <p:nvPr/>
        </p:nvGrpSpPr>
        <p:grpSpPr>
          <a:xfrm>
            <a:off x="1145770" y="4183376"/>
            <a:ext cx="9669859" cy="1126420"/>
            <a:chOff x="892527" y="5161751"/>
            <a:chExt cx="10489848" cy="1243103"/>
          </a:xfrm>
        </p:grpSpPr>
        <p:sp>
          <p:nvSpPr>
            <p:cNvPr id="20" name="TextBox 19">
              <a:extLst>
                <a:ext uri="{FF2B5EF4-FFF2-40B4-BE49-F238E27FC236}">
                  <a16:creationId xmlns:a16="http://schemas.microsoft.com/office/drawing/2014/main" id="{4AD5A6C9-6116-4E47-8EEA-3F5328083052}"/>
                </a:ext>
              </a:extLst>
            </p:cNvPr>
            <p:cNvSpPr txBox="1"/>
            <p:nvPr/>
          </p:nvSpPr>
          <p:spPr>
            <a:xfrm>
              <a:off x="892527" y="5211744"/>
              <a:ext cx="2481138" cy="1143127"/>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Deploy your applications quickly and predictably</a:t>
              </a:r>
            </a:p>
          </p:txBody>
        </p:sp>
        <p:sp>
          <p:nvSpPr>
            <p:cNvPr id="21" name="TextBox 20">
              <a:extLst>
                <a:ext uri="{FF2B5EF4-FFF2-40B4-BE49-F238E27FC236}">
                  <a16:creationId xmlns:a16="http://schemas.microsoft.com/office/drawing/2014/main" id="{39A08F4D-4C69-41E8-83F7-BC8E534F14F7}"/>
                </a:ext>
              </a:extLst>
            </p:cNvPr>
            <p:cNvSpPr txBox="1"/>
            <p:nvPr/>
          </p:nvSpPr>
          <p:spPr>
            <a:xfrm>
              <a:off x="3878114" y="5211739"/>
              <a:ext cx="1956818"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Scale your applications on the fly</a:t>
              </a:r>
            </a:p>
          </p:txBody>
        </p:sp>
        <p:sp>
          <p:nvSpPr>
            <p:cNvPr id="22" name="TextBox 21">
              <a:extLst>
                <a:ext uri="{FF2B5EF4-FFF2-40B4-BE49-F238E27FC236}">
                  <a16:creationId xmlns:a16="http://schemas.microsoft.com/office/drawing/2014/main" id="{BF02555A-CB60-4AD9-B19B-8C7801BAF19B}"/>
                </a:ext>
              </a:extLst>
            </p:cNvPr>
            <p:cNvSpPr txBox="1"/>
            <p:nvPr/>
          </p:nvSpPr>
          <p:spPr>
            <a:xfrm>
              <a:off x="6434998" y="5211740"/>
              <a:ext cx="2289902" cy="1143126"/>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Roll out </a:t>
              </a:r>
              <a:br>
                <a:rPr lang="en-US">
                  <a:solidFill>
                    <a:srgbClr val="1A1A1A"/>
                  </a:solidFill>
                  <a:latin typeface="Segoe UI"/>
                  <a:cs typeface="Segoe UI Semibold" panose="020B0702040204020203" pitchFamily="34" charset="0"/>
                </a:rPr>
              </a:br>
              <a:r>
                <a:rPr lang="en-US">
                  <a:solidFill>
                    <a:srgbClr val="1A1A1A"/>
                  </a:solidFill>
                  <a:latin typeface="Segoe UI"/>
                  <a:cs typeface="Segoe UI Semibold" panose="020B0702040204020203" pitchFamily="34" charset="0"/>
                </a:rPr>
                <a:t>new features seamlessly</a:t>
              </a:r>
            </a:p>
          </p:txBody>
        </p:sp>
        <p:sp>
          <p:nvSpPr>
            <p:cNvPr id="23" name="TextBox 22">
              <a:extLst>
                <a:ext uri="{FF2B5EF4-FFF2-40B4-BE49-F238E27FC236}">
                  <a16:creationId xmlns:a16="http://schemas.microsoft.com/office/drawing/2014/main" id="{1B06B807-A98B-46EF-BF0C-32215592F301}"/>
                </a:ext>
              </a:extLst>
            </p:cNvPr>
            <p:cNvSpPr txBox="1"/>
            <p:nvPr/>
          </p:nvSpPr>
          <p:spPr>
            <a:xfrm>
              <a:off x="8974718" y="5161751"/>
              <a:ext cx="2407657" cy="1243103"/>
            </a:xfrm>
            <a:prstGeom prst="rect">
              <a:avLst/>
            </a:prstGeom>
            <a:noFill/>
          </p:spPr>
          <p:txBody>
            <a:bodyPr wrap="square" lIns="146283" tIns="146283" rIns="146283" bIns="146283" rtlCol="0" anchor="ctr">
              <a:spAutoFit/>
            </a:bodyPr>
            <a:lstStyle/>
            <a:p>
              <a:pPr algn="ctr" defTabSz="932563">
                <a:spcAft>
                  <a:spcPts val="600"/>
                </a:spcAft>
                <a:defRPr/>
              </a:pPr>
              <a:r>
                <a:rPr lang="en-US">
                  <a:solidFill>
                    <a:srgbClr val="1A1A1A"/>
                  </a:solidFill>
                  <a:latin typeface="Segoe UI"/>
                  <a:cs typeface="Segoe UI Semibold" panose="020B0702040204020203" pitchFamily="34" charset="0"/>
                </a:rPr>
                <a:t>Limit hardware usage to required resources only</a:t>
              </a:r>
            </a:p>
          </p:txBody>
        </p:sp>
      </p:grpSp>
      <p:sp>
        <p:nvSpPr>
          <p:cNvPr id="4" name="Title 2">
            <a:extLst>
              <a:ext uri="{FF2B5EF4-FFF2-40B4-BE49-F238E27FC236}">
                <a16:creationId xmlns:a16="http://schemas.microsoft.com/office/drawing/2014/main" id="{6A5A2C9A-FBF1-2812-A819-70D9661E9D0D}"/>
              </a:ext>
            </a:extLst>
          </p:cNvPr>
          <p:cNvSpPr txBox="1">
            <a:spLocks/>
          </p:cNvSpPr>
          <p:nvPr/>
        </p:nvSpPr>
        <p:spPr>
          <a:xfrm>
            <a:off x="264164" y="295276"/>
            <a:ext cx="11900042" cy="917575"/>
          </a:xfrm>
          <a:prstGeom prst="rect">
            <a:avLst/>
          </a:prstGeom>
        </p:spPr>
        <p:txBody>
          <a:bodyPr vert="horz" wrap="square" lIns="146304" tIns="91440" rIns="146304" bIns="91440" rtlCol="0" anchor="t">
            <a:noAutofit/>
          </a:bodyPr>
          <a:lstStyle>
            <a:lvl1pPr defTabSz="932597">
              <a:lnSpc>
                <a:spcPct val="90000"/>
              </a:lnSpc>
              <a:spcBef>
                <a:spcPct val="0"/>
              </a:spcBef>
              <a:buNone/>
              <a:defRPr lang="en-US" sz="4801" b="0" cap="none" spc="-101" baseline="0">
                <a:ln w="3175">
                  <a:noFill/>
                </a:ln>
                <a:solidFill>
                  <a:schemeClr val="accent3"/>
                </a:solidFill>
                <a:effectLst/>
                <a:latin typeface="+mj-lt"/>
                <a:cs typeface="Segoe UI" pitchFamily="34" charset="0"/>
              </a:defRPr>
            </a:lvl1pPr>
          </a:lstStyle>
          <a:p>
            <a:r>
              <a:rPr lang="en-US" dirty="0"/>
              <a:t>Kubernetes Benefits</a:t>
            </a:r>
          </a:p>
        </p:txBody>
      </p:sp>
    </p:spTree>
    <p:extLst>
      <p:ext uri="{BB962C8B-B14F-4D97-AF65-F5344CB8AC3E}">
        <p14:creationId xmlns:p14="http://schemas.microsoft.com/office/powerpoint/2010/main" val="245262531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50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up)">
                                      <p:cBhvr>
                                        <p:cTn id="13" dur="500"/>
                                        <p:tgtEl>
                                          <p:spTgt spid="3"/>
                                        </p:tgtEl>
                                      </p:cBhvr>
                                    </p:animEffect>
                                  </p:childTnLst>
                                </p:cTn>
                              </p:par>
                            </p:childTnLst>
                          </p:cTn>
                        </p:par>
                        <p:par>
                          <p:cTn id="14" fill="hold">
                            <p:stCondLst>
                              <p:cond delay="1500"/>
                            </p:stCondLst>
                            <p:childTnLst>
                              <p:par>
                                <p:cTn id="15" presetID="16" presetClass="entr" presetSubtype="37"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outVertical)">
                                      <p:cBhvr>
                                        <p:cTn id="17" dur="1000"/>
                                        <p:tgtEl>
                                          <p:spTgt spid="7"/>
                                        </p:tgtEl>
                                      </p:cBhvr>
                                    </p:animEffect>
                                  </p:childTnLst>
                                </p:cTn>
                              </p:par>
                            </p:childTnLst>
                          </p:cTn>
                        </p:par>
                        <p:par>
                          <p:cTn id="18" fill="hold">
                            <p:stCondLst>
                              <p:cond delay="2500"/>
                            </p:stCondLst>
                            <p:childTnLst>
                              <p:par>
                                <p:cTn id="19" presetID="22" presetClass="entr" presetSubtype="1" fill="hold" nodeType="after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wipe(up)">
                                      <p:cBhvr>
                                        <p:cTn id="2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D6993-C08B-5C4F-76B7-6FC140ACCF6A}"/>
              </a:ext>
            </a:extLst>
          </p:cNvPr>
          <p:cNvSpPr>
            <a:spLocks noGrp="1"/>
          </p:cNvSpPr>
          <p:nvPr>
            <p:ph type="title"/>
          </p:nvPr>
        </p:nvSpPr>
        <p:spPr/>
        <p:txBody>
          <a:bodyPr/>
          <a:lstStyle/>
          <a:p>
            <a:r>
              <a:rPr lang="en-US" dirty="0"/>
              <a:t>Kubernetes Terminology</a:t>
            </a:r>
          </a:p>
        </p:txBody>
      </p:sp>
      <p:sp>
        <p:nvSpPr>
          <p:cNvPr id="3" name="Text Placeholder 2">
            <a:extLst>
              <a:ext uri="{FF2B5EF4-FFF2-40B4-BE49-F238E27FC236}">
                <a16:creationId xmlns:a16="http://schemas.microsoft.com/office/drawing/2014/main" id="{7F4EC776-973A-8F77-E2C6-3969A575C4A8}"/>
              </a:ext>
            </a:extLst>
          </p:cNvPr>
          <p:cNvSpPr>
            <a:spLocks noGrp="1"/>
          </p:cNvSpPr>
          <p:nvPr>
            <p:ph type="body" sz="quarter" idx="10"/>
          </p:nvPr>
        </p:nvSpPr>
        <p:spPr>
          <a:xfrm>
            <a:off x="274638" y="1212850"/>
            <a:ext cx="11887201" cy="5583067"/>
          </a:xfrm>
        </p:spPr>
        <p:txBody>
          <a:bodyPr/>
          <a:lstStyle/>
          <a:p>
            <a:r>
              <a:rPr lang="en-US" dirty="0"/>
              <a:t>Cluster </a:t>
            </a:r>
          </a:p>
          <a:p>
            <a:pPr lvl="1"/>
            <a:r>
              <a:rPr lang="en-US" dirty="0">
                <a:latin typeface="+mn-lt"/>
              </a:rPr>
              <a:t>Control Plane (Master Node) schedules containers</a:t>
            </a:r>
          </a:p>
          <a:p>
            <a:pPr lvl="1"/>
            <a:r>
              <a:rPr lang="en-US" dirty="0">
                <a:latin typeface="+mn-lt"/>
              </a:rPr>
              <a:t>Worker nodes run containers</a:t>
            </a:r>
          </a:p>
          <a:p>
            <a:r>
              <a:rPr lang="en-US" dirty="0"/>
              <a:t>kubectl</a:t>
            </a:r>
          </a:p>
          <a:p>
            <a:pPr lvl="1"/>
            <a:r>
              <a:rPr lang="en-US" dirty="0">
                <a:latin typeface="+mn-lt"/>
              </a:rPr>
              <a:t>Main command line tool to manage your cluster</a:t>
            </a:r>
          </a:p>
          <a:p>
            <a:r>
              <a:rPr lang="en-US" dirty="0"/>
              <a:t>Pod: One or more containers. Smallest unit of deployment</a:t>
            </a:r>
          </a:p>
          <a:p>
            <a:r>
              <a:rPr lang="en-US" dirty="0" err="1"/>
              <a:t>ReplicaSet</a:t>
            </a:r>
            <a:r>
              <a:rPr lang="en-US" dirty="0"/>
              <a:t>: Multiple instances of a pod</a:t>
            </a:r>
          </a:p>
          <a:p>
            <a:r>
              <a:rPr lang="en-US" dirty="0"/>
              <a:t>Deployment: Defines desired state of Pods</a:t>
            </a:r>
          </a:p>
          <a:p>
            <a:r>
              <a:rPr lang="en-US" dirty="0"/>
              <a:t>Service: Load Balancing. Locates Pods and routes traffic </a:t>
            </a:r>
          </a:p>
          <a:p>
            <a:r>
              <a:rPr lang="en-US" dirty="0"/>
              <a:t>Namespace: Isolation. Used to isolate applications, version or environments</a:t>
            </a:r>
          </a:p>
          <a:p>
            <a:r>
              <a:rPr lang="en-US" dirty="0"/>
              <a:t>YAML: Declarative Deployments</a:t>
            </a:r>
          </a:p>
          <a:p>
            <a:r>
              <a:rPr lang="en-US" dirty="0"/>
              <a:t>HELM: Package manager for Kubernetes</a:t>
            </a:r>
          </a:p>
        </p:txBody>
      </p:sp>
    </p:spTree>
    <p:extLst>
      <p:ext uri="{BB962C8B-B14F-4D97-AF65-F5344CB8AC3E}">
        <p14:creationId xmlns:p14="http://schemas.microsoft.com/office/powerpoint/2010/main" val="163557685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4638" y="295273"/>
            <a:ext cx="11887200" cy="914400"/>
          </a:xfrm>
        </p:spPr>
        <p:txBody>
          <a:bodyPr/>
          <a:lstStyle/>
          <a:p>
            <a:r>
              <a:rPr lang="en-US" sz="4000" dirty="0">
                <a:solidFill>
                  <a:schemeClr val="accent3"/>
                </a:solidFill>
              </a:rPr>
              <a:t>Kubernetes Architecture</a:t>
            </a:r>
          </a:p>
        </p:txBody>
      </p:sp>
      <p:grpSp>
        <p:nvGrpSpPr>
          <p:cNvPr id="19" name="Group 18">
            <a:extLst>
              <a:ext uri="{FF2B5EF4-FFF2-40B4-BE49-F238E27FC236}">
                <a16:creationId xmlns:a16="http://schemas.microsoft.com/office/drawing/2014/main" id="{0E9A0805-D790-44AA-804C-2BEF709DDBD2}"/>
              </a:ext>
            </a:extLst>
          </p:cNvPr>
          <p:cNvGrpSpPr/>
          <p:nvPr/>
        </p:nvGrpSpPr>
        <p:grpSpPr>
          <a:xfrm>
            <a:off x="269476" y="2450142"/>
            <a:ext cx="5732352" cy="3272972"/>
            <a:chOff x="762792" y="2569028"/>
            <a:chExt cx="5349993" cy="3566901"/>
          </a:xfrm>
        </p:grpSpPr>
        <p:grpSp>
          <p:nvGrpSpPr>
            <p:cNvPr id="15" name="Group 14">
              <a:extLst>
                <a:ext uri="{FF2B5EF4-FFF2-40B4-BE49-F238E27FC236}">
                  <a16:creationId xmlns:a16="http://schemas.microsoft.com/office/drawing/2014/main" id="{2989ABBA-33F8-49F8-9A0A-2BCEA6BF3368}"/>
                </a:ext>
              </a:extLst>
            </p:cNvPr>
            <p:cNvGrpSpPr/>
            <p:nvPr/>
          </p:nvGrpSpPr>
          <p:grpSpPr>
            <a:xfrm>
              <a:off x="762792" y="2569028"/>
              <a:ext cx="5349993" cy="3566901"/>
              <a:chOff x="762792" y="2661152"/>
              <a:chExt cx="5349993" cy="3566901"/>
            </a:xfrm>
          </p:grpSpPr>
          <p:sp>
            <p:nvSpPr>
              <p:cNvPr id="16" name="Freeform: Shape 15">
                <a:extLst>
                  <a:ext uri="{FF2B5EF4-FFF2-40B4-BE49-F238E27FC236}">
                    <a16:creationId xmlns:a16="http://schemas.microsoft.com/office/drawing/2014/main" id="{051593AB-9B5C-48DE-805B-9A9DEFEBA87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Segoe UI"/>
                    <a:ea typeface="+mn-ea"/>
                    <a:cs typeface="+mn-cs"/>
                  </a:rPr>
                  <a:t>Control Plane / </a:t>
                </a:r>
                <a:r>
                  <a:rPr kumimoji="0" lang="tr-TR" sz="2000" b="0" i="0" u="none" strike="noStrike" kern="1200" cap="none" spc="0" normalizeH="0" baseline="0" noProof="0" dirty="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dirty="0">
                  <a:ln>
                    <a:noFill/>
                  </a:ln>
                  <a:solidFill>
                    <a:srgbClr val="FFFFFF"/>
                  </a:solidFill>
                  <a:effectLst/>
                  <a:uLnTx/>
                  <a:uFillTx/>
                  <a:latin typeface="Segoe UI"/>
                  <a:ea typeface="+mn-ea"/>
                  <a:cs typeface="+mn-cs"/>
                </a:endParaRPr>
              </a:p>
            </p:txBody>
          </p:sp>
          <p:sp>
            <p:nvSpPr>
              <p:cNvPr id="17" name="Rectangle 16">
                <a:extLst>
                  <a:ext uri="{FF2B5EF4-FFF2-40B4-BE49-F238E27FC236}">
                    <a16:creationId xmlns:a16="http://schemas.microsoft.com/office/drawing/2014/main" id="{6ED29477-DBCD-40BD-8F3F-A7181F236129}"/>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5" name="Rectangle: Rounded Corners 4">
              <a:extLst>
                <a:ext uri="{FF2B5EF4-FFF2-40B4-BE49-F238E27FC236}">
                  <a16:creationId xmlns:a16="http://schemas.microsoft.com/office/drawing/2014/main" id="{FE88600D-6A85-4DF4-A227-3F141ACFA2A1}"/>
                </a:ext>
              </a:extLst>
            </p:cNvPr>
            <p:cNvSpPr/>
            <p:nvPr/>
          </p:nvSpPr>
          <p:spPr bwMode="auto">
            <a:xfrm>
              <a:off x="2506058" y="3380153"/>
              <a:ext cx="2046967" cy="70632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7" name="Rectangle: Rounded Corners 6">
              <a:extLst>
                <a:ext uri="{FF2B5EF4-FFF2-40B4-BE49-F238E27FC236}">
                  <a16:creationId xmlns:a16="http://schemas.microsoft.com/office/drawing/2014/main" id="{BB8821D0-64AA-4CD4-A109-ED19443F2F9B}"/>
                </a:ext>
              </a:extLst>
            </p:cNvPr>
            <p:cNvSpPr/>
            <p:nvPr/>
          </p:nvSpPr>
          <p:spPr bwMode="auto">
            <a:xfrm>
              <a:off x="852868" y="4290062"/>
              <a:ext cx="2582168"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Segoe UI" pitchFamily="34" charset="0"/>
                </a:rPr>
                <a:t>kube-controller-manager (replication, namespaces, serviceaccounts,…)</a:t>
              </a:r>
              <a:endParaRPr kumimoji="0" lang="en-US" sz="1600" b="0" i="0" u="none" strike="noStrike" kern="1200" cap="none" spc="0" normalizeH="0" baseline="0" noProof="0" dirty="0">
                <a:ln>
                  <a:noFill/>
                </a:ln>
                <a:solidFill>
                  <a:srgbClr val="000000"/>
                </a:solidFill>
                <a:effectLst/>
                <a:uLnTx/>
                <a:uFillTx/>
                <a:latin typeface="Segoe UI"/>
                <a:ea typeface="+mn-ea"/>
                <a:cs typeface="Segoe UI" pitchFamily="34" charset="0"/>
              </a:endParaRPr>
            </a:p>
          </p:txBody>
        </p:sp>
        <p:sp>
          <p:nvSpPr>
            <p:cNvPr id="6" name="Rectangle: Rounded Corners 5">
              <a:extLst>
                <a:ext uri="{FF2B5EF4-FFF2-40B4-BE49-F238E27FC236}">
                  <a16:creationId xmlns:a16="http://schemas.microsoft.com/office/drawing/2014/main" id="{B7C7EE33-C9DB-48D8-A238-EE8A456D0E8A}"/>
                </a:ext>
              </a:extLst>
            </p:cNvPr>
            <p:cNvSpPr/>
            <p:nvPr/>
          </p:nvSpPr>
          <p:spPr bwMode="auto">
            <a:xfrm>
              <a:off x="3650097" y="4293866"/>
              <a:ext cx="227314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20" name="Group 19">
            <a:extLst>
              <a:ext uri="{FF2B5EF4-FFF2-40B4-BE49-F238E27FC236}">
                <a16:creationId xmlns:a16="http://schemas.microsoft.com/office/drawing/2014/main" id="{F251452B-04D9-4775-90A9-9FCC37B912A0}"/>
              </a:ext>
            </a:extLst>
          </p:cNvPr>
          <p:cNvGrpSpPr/>
          <p:nvPr/>
        </p:nvGrpSpPr>
        <p:grpSpPr>
          <a:xfrm>
            <a:off x="4068598" y="5164314"/>
            <a:ext cx="1580808" cy="1399954"/>
            <a:chOff x="3693972" y="5327270"/>
            <a:chExt cx="1580808" cy="1399954"/>
          </a:xfrm>
        </p:grpSpPr>
        <p:sp>
          <p:nvSpPr>
            <p:cNvPr id="18" name="Cylinder 17">
              <a:extLst>
                <a:ext uri="{FF2B5EF4-FFF2-40B4-BE49-F238E27FC236}">
                  <a16:creationId xmlns:a16="http://schemas.microsoft.com/office/drawing/2014/main" id="{C13ED0FE-015E-4837-AD09-432A4A67E327}"/>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2" name="Cylinder 21">
              <a:extLst>
                <a:ext uri="{FF2B5EF4-FFF2-40B4-BE49-F238E27FC236}">
                  <a16:creationId xmlns:a16="http://schemas.microsoft.com/office/drawing/2014/main" id="{6EF18C70-8D1C-4C50-BBD2-E040DAF82103}"/>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23" name="Cylinder 22">
              <a:extLst>
                <a:ext uri="{FF2B5EF4-FFF2-40B4-BE49-F238E27FC236}">
                  <a16:creationId xmlns:a16="http://schemas.microsoft.com/office/drawing/2014/main" id="{01F4F2AE-CCC2-46DC-BCD8-CBFF9F2BCAD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78" name="Freeform 10">
            <a:extLst>
              <a:ext uri="{FF2B5EF4-FFF2-40B4-BE49-F238E27FC236}">
                <a16:creationId xmlns:a16="http://schemas.microsoft.com/office/drawing/2014/main" id="{8C9685F1-F155-4ED3-91F0-5D1FAD0C397B}"/>
              </a:ext>
            </a:extLst>
          </p:cNvPr>
          <p:cNvSpPr>
            <a:spLocks/>
          </p:cNvSpPr>
          <p:nvPr/>
        </p:nvSpPr>
        <p:spPr bwMode="auto">
          <a:xfrm>
            <a:off x="10120171" y="696423"/>
            <a:ext cx="1309829" cy="747178"/>
          </a:xfrm>
          <a:custGeom>
            <a:avLst/>
            <a:gdLst>
              <a:gd name="T0" fmla="*/ 503 w 503"/>
              <a:gd name="T1" fmla="*/ 214 h 284"/>
              <a:gd name="T2" fmla="*/ 435 w 503"/>
              <a:gd name="T3" fmla="*/ 144 h 284"/>
              <a:gd name="T4" fmla="*/ 436 w 503"/>
              <a:gd name="T5" fmla="*/ 130 h 284"/>
              <a:gd name="T6" fmla="*/ 344 w 503"/>
              <a:gd name="T7" fmla="*/ 39 h 284"/>
              <a:gd name="T8" fmla="*/ 295 w 503"/>
              <a:gd name="T9" fmla="*/ 53 h 284"/>
              <a:gd name="T10" fmla="*/ 201 w 503"/>
              <a:gd name="T11" fmla="*/ 0 h 284"/>
              <a:gd name="T12" fmla="*/ 92 w 503"/>
              <a:gd name="T13" fmla="*/ 109 h 284"/>
              <a:gd name="T14" fmla="*/ 88 w 503"/>
              <a:gd name="T15" fmla="*/ 109 h 284"/>
              <a:gd name="T16" fmla="*/ 0 w 503"/>
              <a:gd name="T17" fmla="*/ 197 h 284"/>
              <a:gd name="T18" fmla="*/ 88 w 503"/>
              <a:gd name="T19" fmla="*/ 284 h 284"/>
              <a:gd name="T20" fmla="*/ 433 w 503"/>
              <a:gd name="T21" fmla="*/ 284 h 284"/>
              <a:gd name="T22" fmla="*/ 503 w 503"/>
              <a:gd name="T23" fmla="*/ 21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03" h="284">
                <a:moveTo>
                  <a:pt x="503" y="214"/>
                </a:moveTo>
                <a:cubicBezTo>
                  <a:pt x="503" y="176"/>
                  <a:pt x="472" y="145"/>
                  <a:pt x="435" y="144"/>
                </a:cubicBezTo>
                <a:cubicBezTo>
                  <a:pt x="436" y="140"/>
                  <a:pt x="436" y="135"/>
                  <a:pt x="436" y="130"/>
                </a:cubicBezTo>
                <a:cubicBezTo>
                  <a:pt x="436" y="80"/>
                  <a:pt x="395" y="39"/>
                  <a:pt x="344" y="39"/>
                </a:cubicBezTo>
                <a:cubicBezTo>
                  <a:pt x="326" y="39"/>
                  <a:pt x="309" y="44"/>
                  <a:pt x="295" y="53"/>
                </a:cubicBezTo>
                <a:cubicBezTo>
                  <a:pt x="276" y="21"/>
                  <a:pt x="241" y="0"/>
                  <a:pt x="201" y="0"/>
                </a:cubicBezTo>
                <a:cubicBezTo>
                  <a:pt x="141" y="0"/>
                  <a:pt x="92" y="49"/>
                  <a:pt x="92" y="109"/>
                </a:cubicBezTo>
                <a:cubicBezTo>
                  <a:pt x="91" y="109"/>
                  <a:pt x="89" y="109"/>
                  <a:pt x="88" y="109"/>
                </a:cubicBezTo>
                <a:cubicBezTo>
                  <a:pt x="40" y="109"/>
                  <a:pt x="0" y="148"/>
                  <a:pt x="0" y="197"/>
                </a:cubicBezTo>
                <a:cubicBezTo>
                  <a:pt x="0" y="245"/>
                  <a:pt x="40" y="284"/>
                  <a:pt x="88" y="284"/>
                </a:cubicBezTo>
                <a:cubicBezTo>
                  <a:pt x="433" y="284"/>
                  <a:pt x="433" y="284"/>
                  <a:pt x="433" y="284"/>
                </a:cubicBezTo>
                <a:cubicBezTo>
                  <a:pt x="471" y="284"/>
                  <a:pt x="503" y="253"/>
                  <a:pt x="503" y="214"/>
                </a:cubicBezTo>
              </a:path>
            </a:pathLst>
          </a:cu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a:ln>
                  <a:noFill/>
                </a:ln>
                <a:solidFill>
                  <a:srgbClr val="000000"/>
                </a:solidFill>
                <a:effectLst/>
                <a:uLnTx/>
                <a:uFillTx/>
                <a:latin typeface="Segoe UI"/>
                <a:ea typeface="+mn-ea"/>
                <a:cs typeface="Segoe UI" pitchFamily="34" charset="0"/>
              </a:rPr>
              <a:t>Internet</a:t>
            </a:r>
          </a:p>
        </p:txBody>
      </p:sp>
      <p:sp>
        <p:nvSpPr>
          <p:cNvPr id="79" name="Diamond 78">
            <a:extLst>
              <a:ext uri="{FF2B5EF4-FFF2-40B4-BE49-F238E27FC236}">
                <a16:creationId xmlns:a16="http://schemas.microsoft.com/office/drawing/2014/main" id="{133CFEEE-5069-4A0A-B159-CC449D4CF8CA}"/>
              </a:ext>
            </a:extLst>
          </p:cNvPr>
          <p:cNvSpPr/>
          <p:nvPr/>
        </p:nvSpPr>
        <p:spPr>
          <a:xfrm>
            <a:off x="2280290" y="1175277"/>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80" name="Group 79">
            <a:extLst>
              <a:ext uri="{FF2B5EF4-FFF2-40B4-BE49-F238E27FC236}">
                <a16:creationId xmlns:a16="http://schemas.microsoft.com/office/drawing/2014/main" id="{40CBDEAA-F599-4290-9CAE-9B8479BECDB6}"/>
              </a:ext>
            </a:extLst>
          </p:cNvPr>
          <p:cNvGrpSpPr/>
          <p:nvPr/>
        </p:nvGrpSpPr>
        <p:grpSpPr>
          <a:xfrm>
            <a:off x="7229020" y="1581632"/>
            <a:ext cx="4718958" cy="2447723"/>
            <a:chOff x="7119257" y="1394822"/>
            <a:chExt cx="4718958" cy="2447723"/>
          </a:xfrm>
        </p:grpSpPr>
        <p:grpSp>
          <p:nvGrpSpPr>
            <p:cNvPr id="81" name="Group 80">
              <a:extLst>
                <a:ext uri="{FF2B5EF4-FFF2-40B4-BE49-F238E27FC236}">
                  <a16:creationId xmlns:a16="http://schemas.microsoft.com/office/drawing/2014/main" id="{41271028-5720-4EEA-9B56-4AEA8A4EE341}"/>
                </a:ext>
              </a:extLst>
            </p:cNvPr>
            <p:cNvGrpSpPr/>
            <p:nvPr/>
          </p:nvGrpSpPr>
          <p:grpSpPr>
            <a:xfrm>
              <a:off x="7119257" y="1394822"/>
              <a:ext cx="4718958" cy="2447723"/>
              <a:chOff x="7119257" y="1394822"/>
              <a:chExt cx="4718958" cy="2447723"/>
            </a:xfrm>
          </p:grpSpPr>
          <p:grpSp>
            <p:nvGrpSpPr>
              <p:cNvPr id="92" name="Group 91">
                <a:extLst>
                  <a:ext uri="{FF2B5EF4-FFF2-40B4-BE49-F238E27FC236}">
                    <a16:creationId xmlns:a16="http://schemas.microsoft.com/office/drawing/2014/main" id="{7E03637F-24C0-4A82-A9B3-1CE68EB3661C}"/>
                  </a:ext>
                </a:extLst>
              </p:cNvPr>
              <p:cNvGrpSpPr/>
              <p:nvPr/>
            </p:nvGrpSpPr>
            <p:grpSpPr>
              <a:xfrm>
                <a:off x="7119257" y="1394822"/>
                <a:ext cx="4718958" cy="2447723"/>
                <a:chOff x="762792" y="2661152"/>
                <a:chExt cx="5349993" cy="3566901"/>
              </a:xfrm>
            </p:grpSpPr>
            <p:sp>
              <p:nvSpPr>
                <p:cNvPr id="96" name="Freeform: Shape 95">
                  <a:extLst>
                    <a:ext uri="{FF2B5EF4-FFF2-40B4-BE49-F238E27FC236}">
                      <a16:creationId xmlns:a16="http://schemas.microsoft.com/office/drawing/2014/main" id="{0197649E-7049-42A4-8E7E-453B9CBEAD1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97" name="Rectangle 96">
                  <a:extLst>
                    <a:ext uri="{FF2B5EF4-FFF2-40B4-BE49-F238E27FC236}">
                      <a16:creationId xmlns:a16="http://schemas.microsoft.com/office/drawing/2014/main" id="{B7410065-4C88-4B3B-BCC4-5EA787AA222D}"/>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93" name="Rectangle: Rounded Corners 92">
                <a:extLst>
                  <a:ext uri="{FF2B5EF4-FFF2-40B4-BE49-F238E27FC236}">
                    <a16:creationId xmlns:a16="http://schemas.microsoft.com/office/drawing/2014/main" id="{1AA79613-B278-423E-B367-94CAF5AA8E23}"/>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4" name="Rectangle: Rounded Corners 93">
                <a:extLst>
                  <a:ext uri="{FF2B5EF4-FFF2-40B4-BE49-F238E27FC236}">
                    <a16:creationId xmlns:a16="http://schemas.microsoft.com/office/drawing/2014/main" id="{BF367E45-01CE-442F-A325-46A4864C4C1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5" name="Rectangle: Rounded Corners 94">
                <a:extLst>
                  <a:ext uri="{FF2B5EF4-FFF2-40B4-BE49-F238E27FC236}">
                    <a16:creationId xmlns:a16="http://schemas.microsoft.com/office/drawing/2014/main" id="{B3883F9B-F898-4842-B9AF-719CEFBE3080}"/>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83" name="Group 82">
              <a:extLst>
                <a:ext uri="{FF2B5EF4-FFF2-40B4-BE49-F238E27FC236}">
                  <a16:creationId xmlns:a16="http://schemas.microsoft.com/office/drawing/2014/main" id="{1EB14975-91AF-490A-999F-B9BD506A0E14}"/>
                </a:ext>
              </a:extLst>
            </p:cNvPr>
            <p:cNvGrpSpPr/>
            <p:nvPr/>
          </p:nvGrpSpPr>
          <p:grpSpPr>
            <a:xfrm>
              <a:off x="7506317" y="2834326"/>
              <a:ext cx="3963231" cy="635793"/>
              <a:chOff x="4871342" y="5604138"/>
              <a:chExt cx="5628073" cy="1009882"/>
            </a:xfrm>
          </p:grpSpPr>
          <p:sp>
            <p:nvSpPr>
              <p:cNvPr id="84" name="Rectangle: Rounded Corners 83">
                <a:extLst>
                  <a:ext uri="{FF2B5EF4-FFF2-40B4-BE49-F238E27FC236}">
                    <a16:creationId xmlns:a16="http://schemas.microsoft.com/office/drawing/2014/main" id="{6438C5E7-DF0A-460F-A46D-1EFD5B98E0E3}"/>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5" name="Rectangle: Rounded Corners 84">
                <a:extLst>
                  <a:ext uri="{FF2B5EF4-FFF2-40B4-BE49-F238E27FC236}">
                    <a16:creationId xmlns:a16="http://schemas.microsoft.com/office/drawing/2014/main" id="{8D4EA45B-33F2-48C2-B260-839ECA530A4B}"/>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6" name="Rectangle: Rounded Corners 85">
                <a:extLst>
                  <a:ext uri="{FF2B5EF4-FFF2-40B4-BE49-F238E27FC236}">
                    <a16:creationId xmlns:a16="http://schemas.microsoft.com/office/drawing/2014/main" id="{D37BCE08-6658-4F27-BDDE-CB788C864655}"/>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87" name="Rectangle: Rounded Corners 86">
                <a:extLst>
                  <a:ext uri="{FF2B5EF4-FFF2-40B4-BE49-F238E27FC236}">
                    <a16:creationId xmlns:a16="http://schemas.microsoft.com/office/drawing/2014/main" id="{D20398D0-A6A0-4A08-9320-04B9C8C8239B}"/>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19" name="Rectangle: Rounded Corners 118">
                <a:extLst>
                  <a:ext uri="{FF2B5EF4-FFF2-40B4-BE49-F238E27FC236}">
                    <a16:creationId xmlns:a16="http://schemas.microsoft.com/office/drawing/2014/main" id="{F32209D4-2352-4A25-AB5A-A5AF8FF69A22}"/>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0" name="Rectangle: Rounded Corners 119">
                <a:extLst>
                  <a:ext uri="{FF2B5EF4-FFF2-40B4-BE49-F238E27FC236}">
                    <a16:creationId xmlns:a16="http://schemas.microsoft.com/office/drawing/2014/main" id="{8FD12F9C-375A-4C21-859B-24CA9FE5E82A}"/>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1" name="Rectangle: Rounded Corners 120">
                <a:extLst>
                  <a:ext uri="{FF2B5EF4-FFF2-40B4-BE49-F238E27FC236}">
                    <a16:creationId xmlns:a16="http://schemas.microsoft.com/office/drawing/2014/main" id="{B094818C-E63F-4F0C-AFB1-1569DFD594C3}"/>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2" name="Rectangle: Rounded Corners 121">
                <a:extLst>
                  <a:ext uri="{FF2B5EF4-FFF2-40B4-BE49-F238E27FC236}">
                    <a16:creationId xmlns:a16="http://schemas.microsoft.com/office/drawing/2014/main" id="{6BA1DD37-84E7-4C5E-BEE7-88CE7F555FC8}"/>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grpSp>
        <p:nvGrpSpPr>
          <p:cNvPr id="123" name="Group 122">
            <a:extLst>
              <a:ext uri="{FF2B5EF4-FFF2-40B4-BE49-F238E27FC236}">
                <a16:creationId xmlns:a16="http://schemas.microsoft.com/office/drawing/2014/main" id="{B806F744-D34A-4488-AC96-CFE09CB26AD1}"/>
              </a:ext>
            </a:extLst>
          </p:cNvPr>
          <p:cNvGrpSpPr/>
          <p:nvPr/>
        </p:nvGrpSpPr>
        <p:grpSpPr>
          <a:xfrm>
            <a:off x="7238380" y="4251529"/>
            <a:ext cx="4718958" cy="2447723"/>
            <a:chOff x="7119257" y="1394822"/>
            <a:chExt cx="4718958" cy="2447723"/>
          </a:xfrm>
        </p:grpSpPr>
        <p:grpSp>
          <p:nvGrpSpPr>
            <p:cNvPr id="124" name="Group 123">
              <a:extLst>
                <a:ext uri="{FF2B5EF4-FFF2-40B4-BE49-F238E27FC236}">
                  <a16:creationId xmlns:a16="http://schemas.microsoft.com/office/drawing/2014/main" id="{F8C02792-EEBA-44CF-B90F-D4B12A6738E8}"/>
                </a:ext>
              </a:extLst>
            </p:cNvPr>
            <p:cNvGrpSpPr/>
            <p:nvPr/>
          </p:nvGrpSpPr>
          <p:grpSpPr>
            <a:xfrm>
              <a:off x="7119257" y="1394822"/>
              <a:ext cx="4718958" cy="2447723"/>
              <a:chOff x="7119257" y="1394822"/>
              <a:chExt cx="4718958" cy="2447723"/>
            </a:xfrm>
          </p:grpSpPr>
          <p:grpSp>
            <p:nvGrpSpPr>
              <p:cNvPr id="134" name="Group 133">
                <a:extLst>
                  <a:ext uri="{FF2B5EF4-FFF2-40B4-BE49-F238E27FC236}">
                    <a16:creationId xmlns:a16="http://schemas.microsoft.com/office/drawing/2014/main" id="{C612A1FF-2245-43CE-8EB0-C1A872A8A70C}"/>
                  </a:ext>
                </a:extLst>
              </p:cNvPr>
              <p:cNvGrpSpPr/>
              <p:nvPr/>
            </p:nvGrpSpPr>
            <p:grpSpPr>
              <a:xfrm>
                <a:off x="7119257" y="1394822"/>
                <a:ext cx="4718958" cy="2447723"/>
                <a:chOff x="762792" y="2661152"/>
                <a:chExt cx="5349993" cy="3566901"/>
              </a:xfrm>
            </p:grpSpPr>
            <p:sp>
              <p:nvSpPr>
                <p:cNvPr id="138" name="Freeform: Shape 137">
                  <a:extLst>
                    <a:ext uri="{FF2B5EF4-FFF2-40B4-BE49-F238E27FC236}">
                      <a16:creationId xmlns:a16="http://schemas.microsoft.com/office/drawing/2014/main" id="{1D82F9B5-DA69-4C3C-B98A-72D74B122524}"/>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139" name="Rectangle 138">
                  <a:extLst>
                    <a:ext uri="{FF2B5EF4-FFF2-40B4-BE49-F238E27FC236}">
                      <a16:creationId xmlns:a16="http://schemas.microsoft.com/office/drawing/2014/main" id="{AE8FCACF-86A6-406E-9294-48C897BB9758}"/>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135" name="Rectangle: Rounded Corners 134">
                <a:extLst>
                  <a:ext uri="{FF2B5EF4-FFF2-40B4-BE49-F238E27FC236}">
                    <a16:creationId xmlns:a16="http://schemas.microsoft.com/office/drawing/2014/main" id="{0917C401-F8F8-4361-8D09-C6839858E3C8}"/>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6" name="Rectangle: Rounded Corners 135">
                <a:extLst>
                  <a:ext uri="{FF2B5EF4-FFF2-40B4-BE49-F238E27FC236}">
                    <a16:creationId xmlns:a16="http://schemas.microsoft.com/office/drawing/2014/main" id="{FA665957-5B80-4FCF-B892-765776035DB0}"/>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7" name="Rectangle: Rounded Corners 136">
                <a:extLst>
                  <a:ext uri="{FF2B5EF4-FFF2-40B4-BE49-F238E27FC236}">
                    <a16:creationId xmlns:a16="http://schemas.microsoft.com/office/drawing/2014/main" id="{788A3F89-7F1A-4086-845D-A59A98572E7B}"/>
                  </a:ext>
                </a:extLst>
              </p:cNvPr>
              <p:cNvSpPr/>
              <p:nvPr/>
            </p:nvSpPr>
            <p:spPr bwMode="auto">
              <a:xfrm>
                <a:off x="9668419" y="1955757"/>
                <a:ext cx="1801129" cy="333167"/>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proxy</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25" name="Group 124">
              <a:extLst>
                <a:ext uri="{FF2B5EF4-FFF2-40B4-BE49-F238E27FC236}">
                  <a16:creationId xmlns:a16="http://schemas.microsoft.com/office/drawing/2014/main" id="{FE458DD3-3CCD-4D96-940C-66600DD25887}"/>
                </a:ext>
              </a:extLst>
            </p:cNvPr>
            <p:cNvGrpSpPr/>
            <p:nvPr/>
          </p:nvGrpSpPr>
          <p:grpSpPr>
            <a:xfrm>
              <a:off x="7506317" y="2834326"/>
              <a:ext cx="3963231" cy="635793"/>
              <a:chOff x="4871342" y="5604138"/>
              <a:chExt cx="5628073" cy="1009882"/>
            </a:xfrm>
          </p:grpSpPr>
          <p:sp>
            <p:nvSpPr>
              <p:cNvPr id="126" name="Rectangle: Rounded Corners 125">
                <a:extLst>
                  <a:ext uri="{FF2B5EF4-FFF2-40B4-BE49-F238E27FC236}">
                    <a16:creationId xmlns:a16="http://schemas.microsoft.com/office/drawing/2014/main" id="{6F851BAA-02C1-4DF7-814F-CECF264EE6E4}"/>
                  </a:ext>
                </a:extLst>
              </p:cNvPr>
              <p:cNvSpPr/>
              <p:nvPr/>
            </p:nvSpPr>
            <p:spPr bwMode="auto">
              <a:xfrm>
                <a:off x="7941681" y="5620106"/>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7" name="Rectangle: Rounded Corners 126">
                <a:extLst>
                  <a:ext uri="{FF2B5EF4-FFF2-40B4-BE49-F238E27FC236}">
                    <a16:creationId xmlns:a16="http://schemas.microsoft.com/office/drawing/2014/main" id="{20DAFA71-1FB0-4478-AB49-29A804A5296C}"/>
                  </a:ext>
                </a:extLst>
              </p:cNvPr>
              <p:cNvSpPr/>
              <p:nvPr/>
            </p:nvSpPr>
            <p:spPr bwMode="auto">
              <a:xfrm>
                <a:off x="8801928" y="586068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8" name="Rectangle: Rounded Corners 127">
                <a:extLst>
                  <a:ext uri="{FF2B5EF4-FFF2-40B4-BE49-F238E27FC236}">
                    <a16:creationId xmlns:a16="http://schemas.microsoft.com/office/drawing/2014/main" id="{82172558-9323-424D-8453-6BD277527D4D}"/>
                  </a:ext>
                </a:extLst>
              </p:cNvPr>
              <p:cNvSpPr/>
              <p:nvPr/>
            </p:nvSpPr>
            <p:spPr bwMode="auto">
              <a:xfrm>
                <a:off x="8947380" y="6022715"/>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29" name="Rectangle: Rounded Corners 128">
                <a:extLst>
                  <a:ext uri="{FF2B5EF4-FFF2-40B4-BE49-F238E27FC236}">
                    <a16:creationId xmlns:a16="http://schemas.microsoft.com/office/drawing/2014/main" id="{649A288C-E768-422F-97FB-9881782FBB2E}"/>
                  </a:ext>
                </a:extLst>
              </p:cNvPr>
              <p:cNvSpPr/>
              <p:nvPr/>
            </p:nvSpPr>
            <p:spPr bwMode="auto">
              <a:xfrm>
                <a:off x="9109630" y="6169862"/>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0" name="Rectangle: Rounded Corners 129">
                <a:extLst>
                  <a:ext uri="{FF2B5EF4-FFF2-40B4-BE49-F238E27FC236}">
                    <a16:creationId xmlns:a16="http://schemas.microsoft.com/office/drawing/2014/main" id="{092EDD6F-DF53-4C1B-AF3A-5EE6C174A55B}"/>
                  </a:ext>
                </a:extLst>
              </p:cNvPr>
              <p:cNvSpPr/>
              <p:nvPr/>
            </p:nvSpPr>
            <p:spPr bwMode="auto">
              <a:xfrm>
                <a:off x="4871342" y="5604138"/>
                <a:ext cx="2557734" cy="993914"/>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1" name="Rectangle: Rounded Corners 130">
                <a:extLst>
                  <a:ext uri="{FF2B5EF4-FFF2-40B4-BE49-F238E27FC236}">
                    <a16:creationId xmlns:a16="http://schemas.microsoft.com/office/drawing/2014/main" id="{10FB64CC-5E45-4B31-B6DC-8E42F2EDEA03}"/>
                  </a:ext>
                </a:extLst>
              </p:cNvPr>
              <p:cNvSpPr/>
              <p:nvPr/>
            </p:nvSpPr>
            <p:spPr bwMode="auto">
              <a:xfrm>
                <a:off x="5731589" y="584471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2" name="Rectangle: Rounded Corners 131">
                <a:extLst>
                  <a:ext uri="{FF2B5EF4-FFF2-40B4-BE49-F238E27FC236}">
                    <a16:creationId xmlns:a16="http://schemas.microsoft.com/office/drawing/2014/main" id="{A31F7011-CC8D-4EA5-9A92-A1FD3EE935A7}"/>
                  </a:ext>
                </a:extLst>
              </p:cNvPr>
              <p:cNvSpPr/>
              <p:nvPr/>
            </p:nvSpPr>
            <p:spPr bwMode="auto">
              <a:xfrm>
                <a:off x="5877041" y="6006747"/>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33" name="Rectangle: Rounded Corners 132">
                <a:extLst>
                  <a:ext uri="{FF2B5EF4-FFF2-40B4-BE49-F238E27FC236}">
                    <a16:creationId xmlns:a16="http://schemas.microsoft.com/office/drawing/2014/main" id="{24F4B92A-433A-4A98-88AB-09BB37F22422}"/>
                  </a:ext>
                </a:extLst>
              </p:cNvPr>
              <p:cNvSpPr/>
              <p:nvPr/>
            </p:nvSpPr>
            <p:spPr bwMode="auto">
              <a:xfrm>
                <a:off x="6039291" y="6153894"/>
                <a:ext cx="651964" cy="32405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sp>
        <p:nvSpPr>
          <p:cNvPr id="3" name="Speech Bubble: Rectangle 2">
            <a:extLst>
              <a:ext uri="{FF2B5EF4-FFF2-40B4-BE49-F238E27FC236}">
                <a16:creationId xmlns:a16="http://schemas.microsoft.com/office/drawing/2014/main" id="{3F58FF80-A33C-46E3-AE0C-7C40E47D93E8}"/>
              </a:ext>
            </a:extLst>
          </p:cNvPr>
          <p:cNvSpPr/>
          <p:nvPr/>
        </p:nvSpPr>
        <p:spPr bwMode="auto">
          <a:xfrm>
            <a:off x="403439" y="1380366"/>
            <a:ext cx="1838849" cy="966869"/>
          </a:xfrm>
          <a:prstGeom prst="wedgeRectCallout">
            <a:avLst>
              <a:gd name="adj1" fmla="val -21222"/>
              <a:gd name="adj2" fmla="val 72105"/>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Control Plane manages the  entire cluster</a:t>
            </a:r>
          </a:p>
        </p:txBody>
      </p:sp>
      <p:sp>
        <p:nvSpPr>
          <p:cNvPr id="52" name="Speech Bubble: Rectangle 51">
            <a:extLst>
              <a:ext uri="{FF2B5EF4-FFF2-40B4-BE49-F238E27FC236}">
                <a16:creationId xmlns:a16="http://schemas.microsoft.com/office/drawing/2014/main" id="{2203BB12-F2ED-4F40-AB6F-CA7F1A4309EA}"/>
              </a:ext>
            </a:extLst>
          </p:cNvPr>
          <p:cNvSpPr/>
          <p:nvPr/>
        </p:nvSpPr>
        <p:spPr bwMode="auto">
          <a:xfrm>
            <a:off x="8813329" y="3329575"/>
            <a:ext cx="2246416"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Worker nodes host containerized workloads</a:t>
            </a:r>
          </a:p>
        </p:txBody>
      </p:sp>
      <p:sp>
        <p:nvSpPr>
          <p:cNvPr id="54" name="Speech Bubble: Rectangle 53">
            <a:extLst>
              <a:ext uri="{FF2B5EF4-FFF2-40B4-BE49-F238E27FC236}">
                <a16:creationId xmlns:a16="http://schemas.microsoft.com/office/drawing/2014/main" id="{E59CD569-EC43-4E2E-B36C-C08B420B639D}"/>
              </a:ext>
            </a:extLst>
          </p:cNvPr>
          <p:cNvSpPr/>
          <p:nvPr/>
        </p:nvSpPr>
        <p:spPr bwMode="auto">
          <a:xfrm>
            <a:off x="8832049" y="4709874"/>
            <a:ext cx="2756622" cy="966869"/>
          </a:xfrm>
          <a:prstGeom prst="wedgeRectCallout">
            <a:avLst>
              <a:gd name="adj1" fmla="val -37641"/>
              <a:gd name="adj2" fmla="val 71213"/>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Pods are collections of containers deployed as a single unit</a:t>
            </a:r>
          </a:p>
        </p:txBody>
      </p:sp>
      <p:sp>
        <p:nvSpPr>
          <p:cNvPr id="55" name="Speech Bubble: Rectangle 54">
            <a:extLst>
              <a:ext uri="{FF2B5EF4-FFF2-40B4-BE49-F238E27FC236}">
                <a16:creationId xmlns:a16="http://schemas.microsoft.com/office/drawing/2014/main" id="{C7813D7D-92F1-45D4-B5CC-248A2FAED86A}"/>
              </a:ext>
            </a:extLst>
          </p:cNvPr>
          <p:cNvSpPr/>
          <p:nvPr/>
        </p:nvSpPr>
        <p:spPr bwMode="auto">
          <a:xfrm>
            <a:off x="9588499" y="731405"/>
            <a:ext cx="2410764" cy="1028449"/>
          </a:xfrm>
          <a:prstGeom prst="wedgeRectCallout">
            <a:avLst>
              <a:gd name="adj1" fmla="val -32631"/>
              <a:gd name="adj2" fmla="val 85472"/>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Proxies route traffic across nodes and Pods</a:t>
            </a:r>
          </a:p>
        </p:txBody>
      </p:sp>
      <p:sp>
        <p:nvSpPr>
          <p:cNvPr id="56" name="Speech Bubble: Rectangle 55">
            <a:extLst>
              <a:ext uri="{FF2B5EF4-FFF2-40B4-BE49-F238E27FC236}">
                <a16:creationId xmlns:a16="http://schemas.microsoft.com/office/drawing/2014/main" id="{7E921B61-FCCE-413D-90BA-7A600420F90C}"/>
              </a:ext>
            </a:extLst>
          </p:cNvPr>
          <p:cNvSpPr/>
          <p:nvPr/>
        </p:nvSpPr>
        <p:spPr bwMode="auto">
          <a:xfrm>
            <a:off x="6158857" y="2909534"/>
            <a:ext cx="1987677" cy="1028449"/>
          </a:xfrm>
          <a:prstGeom prst="wedgeRectCallout">
            <a:avLst>
              <a:gd name="adj1" fmla="val 33210"/>
              <a:gd name="adj2" fmla="val -84800"/>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err="1">
                <a:ln>
                  <a:noFill/>
                </a:ln>
                <a:solidFill>
                  <a:srgbClr val="505050"/>
                </a:solidFill>
                <a:effectLst/>
                <a:uLnTx/>
                <a:uFillTx/>
                <a:latin typeface="Segoe UI"/>
                <a:ea typeface="+mn-ea"/>
                <a:cs typeface="Segoe UI" pitchFamily="34" charset="0"/>
              </a:rPr>
              <a:t>Kublets</a:t>
            </a:r>
            <a:r>
              <a:rPr kumimoji="0" lang="en-US" sz="1600" b="0" i="0" u="none" strike="noStrike" kern="1200" cap="none" spc="0" normalizeH="0" baseline="0" noProof="0" dirty="0">
                <a:ln>
                  <a:noFill/>
                </a:ln>
                <a:solidFill>
                  <a:srgbClr val="505050"/>
                </a:solidFill>
                <a:effectLst/>
                <a:uLnTx/>
                <a:uFillTx/>
                <a:latin typeface="Segoe UI"/>
                <a:ea typeface="+mn-ea"/>
                <a:cs typeface="Segoe UI" pitchFamily="34" charset="0"/>
              </a:rPr>
              <a:t> monitor the Node and Pods</a:t>
            </a:r>
          </a:p>
        </p:txBody>
      </p:sp>
      <p:sp>
        <p:nvSpPr>
          <p:cNvPr id="58" name="Speech Bubble: Rectangle 57">
            <a:extLst>
              <a:ext uri="{FF2B5EF4-FFF2-40B4-BE49-F238E27FC236}">
                <a16:creationId xmlns:a16="http://schemas.microsoft.com/office/drawing/2014/main" id="{DED42878-AAAA-4EF4-ACFB-9ED89A6C1AE9}"/>
              </a:ext>
            </a:extLst>
          </p:cNvPr>
          <p:cNvSpPr/>
          <p:nvPr/>
        </p:nvSpPr>
        <p:spPr bwMode="auto">
          <a:xfrm>
            <a:off x="4247940" y="1171844"/>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Command line utility to manage Kubernetes</a:t>
            </a:r>
          </a:p>
        </p:txBody>
      </p:sp>
      <p:sp>
        <p:nvSpPr>
          <p:cNvPr id="59" name="Speech Bubble: Rectangle 58">
            <a:extLst>
              <a:ext uri="{FF2B5EF4-FFF2-40B4-BE49-F238E27FC236}">
                <a16:creationId xmlns:a16="http://schemas.microsoft.com/office/drawing/2014/main" id="{825F8EB5-26F4-4580-9515-E242AF60F0B4}"/>
              </a:ext>
            </a:extLst>
          </p:cNvPr>
          <p:cNvSpPr/>
          <p:nvPr/>
        </p:nvSpPr>
        <p:spPr bwMode="auto">
          <a:xfrm>
            <a:off x="4237186" y="3125089"/>
            <a:ext cx="2113299" cy="966869"/>
          </a:xfrm>
          <a:prstGeom prst="wedgeRectCallout">
            <a:avLst>
              <a:gd name="adj1" fmla="val -68134"/>
              <a:gd name="adj2" fmla="val -9424"/>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Entry point for REST commands to the Control Plane</a:t>
            </a:r>
          </a:p>
        </p:txBody>
      </p:sp>
      <p:sp>
        <p:nvSpPr>
          <p:cNvPr id="60" name="Speech Bubble: Rectangle 59">
            <a:extLst>
              <a:ext uri="{FF2B5EF4-FFF2-40B4-BE49-F238E27FC236}">
                <a16:creationId xmlns:a16="http://schemas.microsoft.com/office/drawing/2014/main" id="{1C5BB7D0-9710-4D80-A163-D27CC22BF1E0}"/>
              </a:ext>
            </a:extLst>
          </p:cNvPr>
          <p:cNvSpPr/>
          <p:nvPr/>
        </p:nvSpPr>
        <p:spPr bwMode="auto">
          <a:xfrm>
            <a:off x="730141" y="5171012"/>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Handles routine tasks in the cluster</a:t>
            </a:r>
          </a:p>
        </p:txBody>
      </p:sp>
      <p:sp>
        <p:nvSpPr>
          <p:cNvPr id="61" name="Speech Bubble: Rectangle 60">
            <a:extLst>
              <a:ext uri="{FF2B5EF4-FFF2-40B4-BE49-F238E27FC236}">
                <a16:creationId xmlns:a16="http://schemas.microsoft.com/office/drawing/2014/main" id="{88E8D433-E647-4D9D-B408-C0AD322ADDDE}"/>
              </a:ext>
            </a:extLst>
          </p:cNvPr>
          <p:cNvSpPr/>
          <p:nvPr/>
        </p:nvSpPr>
        <p:spPr bwMode="auto">
          <a:xfrm>
            <a:off x="4973333" y="4845739"/>
            <a:ext cx="2113299" cy="966869"/>
          </a:xfrm>
          <a:prstGeom prst="wedgeRectCallout">
            <a:avLst>
              <a:gd name="adj1" fmla="val -33519"/>
              <a:gd name="adj2" fmla="val -83778"/>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Deploys containers across the cluster based upon rules</a:t>
            </a:r>
          </a:p>
        </p:txBody>
      </p:sp>
      <p:sp>
        <p:nvSpPr>
          <p:cNvPr id="62" name="Speech Bubble: Rectangle 61">
            <a:extLst>
              <a:ext uri="{FF2B5EF4-FFF2-40B4-BE49-F238E27FC236}">
                <a16:creationId xmlns:a16="http://schemas.microsoft.com/office/drawing/2014/main" id="{8BB87FBB-F1C6-4764-931E-DCAFE5609EB2}"/>
              </a:ext>
            </a:extLst>
          </p:cNvPr>
          <p:cNvSpPr/>
          <p:nvPr/>
        </p:nvSpPr>
        <p:spPr bwMode="auto">
          <a:xfrm>
            <a:off x="2434449" y="5896169"/>
            <a:ext cx="2229844" cy="966869"/>
          </a:xfrm>
          <a:prstGeom prst="wedgeRectCallout">
            <a:avLst>
              <a:gd name="adj1" fmla="val 37502"/>
              <a:gd name="adj2" fmla="val -81169"/>
            </a:avLst>
          </a:prstGeom>
          <a:solidFill>
            <a:srgbClr val="FFFFCC"/>
          </a:solidFill>
          <a:ln>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51028"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dirty="0">
                <a:ln>
                  <a:noFill/>
                </a:ln>
                <a:solidFill>
                  <a:srgbClr val="505050"/>
                </a:solidFill>
                <a:effectLst/>
                <a:uLnTx/>
                <a:uFillTx/>
                <a:latin typeface="Segoe UI"/>
                <a:ea typeface="Segoe UI" pitchFamily="34" charset="0"/>
                <a:cs typeface="Segoe UI" pitchFamily="34" charset="0"/>
              </a:rPr>
              <a:t>Key-value data store that maintains cluster state</a:t>
            </a:r>
          </a:p>
        </p:txBody>
      </p:sp>
    </p:spTree>
    <p:extLst>
      <p:ext uri="{BB962C8B-B14F-4D97-AF65-F5344CB8AC3E}">
        <p14:creationId xmlns:p14="http://schemas.microsoft.com/office/powerpoint/2010/main" val="56294290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2" grpId="0" animBg="1"/>
      <p:bldP spid="54" grpId="0" animBg="1"/>
      <p:bldP spid="55" grpId="0" animBg="1"/>
      <p:bldP spid="56" grpId="0" animBg="1"/>
      <p:bldP spid="58" grpId="0" animBg="1"/>
      <p:bldP spid="59" grpId="0" animBg="1"/>
      <p:bldP spid="60" grpId="0" animBg="1"/>
      <p:bldP spid="61" grpId="0" animBg="1"/>
      <p:bldP spid="62"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2272" y="245743"/>
            <a:ext cx="11887200" cy="914400"/>
          </a:xfrm>
        </p:spPr>
        <p:txBody>
          <a:bodyPr/>
          <a:lstStyle/>
          <a:p>
            <a:r>
              <a:rPr lang="en-US" sz="4000" dirty="0">
                <a:solidFill>
                  <a:schemeClr val="accent3"/>
                </a:solidFill>
              </a:rPr>
              <a:t>What are Pods?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36384" cy="5201424"/>
          </a:xfrm>
        </p:spPr>
        <p:txBody>
          <a:bodyPr/>
          <a:lstStyle/>
          <a:p>
            <a:r>
              <a:rPr lang="en-US" sz="2800" dirty="0"/>
              <a:t>Pods are the smallest building block in Kubernetes…</a:t>
            </a:r>
          </a:p>
          <a:p>
            <a:pPr lvl="1">
              <a:spcBef>
                <a:spcPts val="1200"/>
              </a:spcBef>
            </a:pPr>
            <a:r>
              <a:rPr lang="en-US" dirty="0"/>
              <a:t>A collection of co-located containers and volumes</a:t>
            </a:r>
          </a:p>
          <a:p>
            <a:pPr lvl="1"/>
            <a:r>
              <a:rPr lang="en-US" dirty="0"/>
              <a:t>Running in the same execution environment</a:t>
            </a:r>
          </a:p>
          <a:p>
            <a:pPr lvl="1"/>
            <a:r>
              <a:rPr lang="en-US" dirty="0"/>
              <a:t>Managed as a single atomic unit</a:t>
            </a:r>
          </a:p>
          <a:p>
            <a:pPr>
              <a:spcBef>
                <a:spcPts val="1200"/>
              </a:spcBef>
            </a:pPr>
            <a:r>
              <a:rPr lang="en-US" sz="2800" dirty="0"/>
              <a:t>You never directly run a container, instead you run a Pod</a:t>
            </a:r>
          </a:p>
          <a:p>
            <a:pPr>
              <a:spcBef>
                <a:spcPts val="1200"/>
              </a:spcBef>
            </a:pPr>
            <a:r>
              <a:rPr lang="en-US" sz="2800" dirty="0"/>
              <a:t>Apps running in a Pod share the same IP and port, and communicate using native </a:t>
            </a:r>
            <a:r>
              <a:rPr lang="en-US" sz="2800" dirty="0" err="1"/>
              <a:t>interprocess</a:t>
            </a:r>
            <a:r>
              <a:rPr lang="en-US" sz="2800" dirty="0"/>
              <a:t> communication channels</a:t>
            </a:r>
          </a:p>
          <a:p>
            <a:pPr>
              <a:spcBef>
                <a:spcPts val="1200"/>
              </a:spcBef>
            </a:pPr>
            <a:r>
              <a:rPr lang="en-US" sz="2800" dirty="0"/>
              <a:t>Apps in different Pods are isolated from each other; they have different IP addresses, different hostnames, etc.</a:t>
            </a:r>
          </a:p>
          <a:p>
            <a:pPr>
              <a:spcBef>
                <a:spcPts val="1200"/>
              </a:spcBef>
            </a:pPr>
            <a:r>
              <a:rPr lang="en-US" sz="2800" dirty="0"/>
              <a:t>Pods are immutable - if a change is made to a pod definition, a new pod is created, and the old pod is deleted</a:t>
            </a:r>
          </a:p>
        </p:txBody>
      </p:sp>
      <p:sp>
        <p:nvSpPr>
          <p:cNvPr id="29" name="Oval 28">
            <a:extLst>
              <a:ext uri="{FF2B5EF4-FFF2-40B4-BE49-F238E27FC236}">
                <a16:creationId xmlns:a16="http://schemas.microsoft.com/office/drawing/2014/main" id="{4D2B30FC-909F-47EB-B7DC-1F37B5714DAD}"/>
              </a:ext>
            </a:extLst>
          </p:cNvPr>
          <p:cNvSpPr/>
          <p:nvPr/>
        </p:nvSpPr>
        <p:spPr bwMode="auto">
          <a:xfrm>
            <a:off x="9858374" y="128589"/>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0" name="Oval 29">
            <a:extLst>
              <a:ext uri="{FF2B5EF4-FFF2-40B4-BE49-F238E27FC236}">
                <a16:creationId xmlns:a16="http://schemas.microsoft.com/office/drawing/2014/main" id="{16CFAC66-DBBC-43D2-942E-5860744AB2B5}"/>
              </a:ext>
            </a:extLst>
          </p:cNvPr>
          <p:cNvSpPr/>
          <p:nvPr/>
        </p:nvSpPr>
        <p:spPr bwMode="auto">
          <a:xfrm>
            <a:off x="10037423" y="691883"/>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1" name="TextBox 30">
            <a:extLst>
              <a:ext uri="{FF2B5EF4-FFF2-40B4-BE49-F238E27FC236}">
                <a16:creationId xmlns:a16="http://schemas.microsoft.com/office/drawing/2014/main" id="{1AB1E2F3-120B-4D10-B31D-015E44EC161B}"/>
              </a:ext>
            </a:extLst>
          </p:cNvPr>
          <p:cNvSpPr txBox="1"/>
          <p:nvPr/>
        </p:nvSpPr>
        <p:spPr>
          <a:xfrm>
            <a:off x="9808367" y="229015"/>
            <a:ext cx="2535951" cy="5447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FFFFFF"/>
                </a:solidFill>
                <a:effectLst/>
                <a:uLnTx/>
                <a:uFillTx/>
                <a:latin typeface="Segoe UI"/>
                <a:ea typeface="+mn-ea"/>
                <a:cs typeface="+mn-cs"/>
              </a:rPr>
              <a:t>Deploymen</a:t>
            </a:r>
            <a:r>
              <a:rPr kumimoji="0" lang="en-US" sz="1800" b="0" i="0" u="none" strike="noStrike" kern="1200" cap="none" spc="0" normalizeH="0" baseline="0" noProof="0" dirty="0">
                <a:ln>
                  <a:noFill/>
                </a:ln>
                <a:solidFill>
                  <a:srgbClr val="FFFFFF"/>
                </a:solidFill>
                <a:effectLst/>
                <a:uLnTx/>
                <a:uFillTx/>
                <a:latin typeface="Segoe UI"/>
                <a:ea typeface="+mn-ea"/>
                <a:cs typeface="+mn-cs"/>
              </a:rPr>
              <a:t>t</a:t>
            </a:r>
          </a:p>
        </p:txBody>
      </p:sp>
      <p:sp>
        <p:nvSpPr>
          <p:cNvPr id="32" name="TextBox 31">
            <a:extLst>
              <a:ext uri="{FF2B5EF4-FFF2-40B4-BE49-F238E27FC236}">
                <a16:creationId xmlns:a16="http://schemas.microsoft.com/office/drawing/2014/main" id="{4AA9CC63-214B-4D96-AED6-B739EC222FC9}"/>
              </a:ext>
            </a:extLst>
          </p:cNvPr>
          <p:cNvSpPr txBox="1"/>
          <p:nvPr/>
        </p:nvSpPr>
        <p:spPr>
          <a:xfrm>
            <a:off x="9808367" y="706171"/>
            <a:ext cx="2517709"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Replica Set</a:t>
            </a:r>
          </a:p>
        </p:txBody>
      </p:sp>
      <p:sp>
        <p:nvSpPr>
          <p:cNvPr id="33" name="Oval 32">
            <a:extLst>
              <a:ext uri="{FF2B5EF4-FFF2-40B4-BE49-F238E27FC236}">
                <a16:creationId xmlns:a16="http://schemas.microsoft.com/office/drawing/2014/main" id="{9AC493D7-6A85-45A8-A094-0193A467DE32}"/>
              </a:ext>
            </a:extLst>
          </p:cNvPr>
          <p:cNvSpPr/>
          <p:nvPr/>
        </p:nvSpPr>
        <p:spPr bwMode="auto">
          <a:xfrm>
            <a:off x="10200828" y="1134980"/>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4" name="TextBox 33">
            <a:extLst>
              <a:ext uri="{FF2B5EF4-FFF2-40B4-BE49-F238E27FC236}">
                <a16:creationId xmlns:a16="http://schemas.microsoft.com/office/drawing/2014/main" id="{C2E13116-0AF0-4E01-8748-1C41501136BC}"/>
              </a:ext>
            </a:extLst>
          </p:cNvPr>
          <p:cNvSpPr txBox="1"/>
          <p:nvPr/>
        </p:nvSpPr>
        <p:spPr>
          <a:xfrm>
            <a:off x="9711543" y="1163556"/>
            <a:ext cx="2614534"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POD</a:t>
            </a:r>
          </a:p>
        </p:txBody>
      </p:sp>
      <p:sp>
        <p:nvSpPr>
          <p:cNvPr id="35" name="Oval 34">
            <a:extLst>
              <a:ext uri="{FF2B5EF4-FFF2-40B4-BE49-F238E27FC236}">
                <a16:creationId xmlns:a16="http://schemas.microsoft.com/office/drawing/2014/main" id="{EE92563C-9536-45F7-A238-10AD68600A25}"/>
              </a:ext>
            </a:extLst>
          </p:cNvPr>
          <p:cNvSpPr/>
          <p:nvPr/>
        </p:nvSpPr>
        <p:spPr bwMode="auto">
          <a:xfrm>
            <a:off x="10368734" y="1594116"/>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6" name="TextBox 35">
            <a:extLst>
              <a:ext uri="{FF2B5EF4-FFF2-40B4-BE49-F238E27FC236}">
                <a16:creationId xmlns:a16="http://schemas.microsoft.com/office/drawing/2014/main" id="{0520DA5F-59F9-4F0C-B7F9-00E5D623AC12}"/>
              </a:ext>
            </a:extLst>
          </p:cNvPr>
          <p:cNvSpPr txBox="1"/>
          <p:nvPr/>
        </p:nvSpPr>
        <p:spPr>
          <a:xfrm>
            <a:off x="9808368" y="1614096"/>
            <a:ext cx="2517708" cy="517065"/>
          </a:xfrm>
          <a:prstGeom prst="rect">
            <a:avLst/>
          </a:prstGeom>
          <a:noFill/>
        </p:spPr>
        <p:txBody>
          <a:bodyPr wrap="square" lIns="182880" tIns="146304" rIns="182880" bIns="146304" rtlCol="0">
            <a:spAutoFit/>
          </a:bodyPr>
          <a:lstStyle/>
          <a:p>
            <a:pPr marL="0" marR="0" lvl="0" indent="0" algn="ctr"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Container</a:t>
            </a:r>
          </a:p>
        </p:txBody>
      </p:sp>
    </p:spTree>
    <p:extLst>
      <p:ext uri="{BB962C8B-B14F-4D97-AF65-F5344CB8AC3E}">
        <p14:creationId xmlns:p14="http://schemas.microsoft.com/office/powerpoint/2010/main" val="1312842556"/>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Declarative Configuration</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3834896"/>
          </a:xfrm>
        </p:spPr>
        <p:txBody>
          <a:bodyPr/>
          <a:lstStyle/>
          <a:p>
            <a:r>
              <a:rPr lang="en-US" sz="2800" dirty="0"/>
              <a:t>Pods are defined in a Pod manifest: A readable, declarative text-file</a:t>
            </a:r>
          </a:p>
          <a:p>
            <a:pPr>
              <a:spcBef>
                <a:spcPts val="1200"/>
              </a:spcBef>
            </a:pPr>
            <a:r>
              <a:rPr lang="en-US" sz="2800" dirty="0"/>
              <a:t>Kubernetes itself thrives on </a:t>
            </a:r>
            <a:r>
              <a:rPr lang="en-US" sz="2800" b="1" dirty="0">
                <a:solidFill>
                  <a:schemeClr val="accent3"/>
                </a:solidFill>
              </a:rPr>
              <a:t>declarative configuration…</a:t>
            </a:r>
          </a:p>
          <a:p>
            <a:pPr lvl="1">
              <a:spcBef>
                <a:spcPts val="1200"/>
              </a:spcBef>
              <a:buFont typeface="Wingdings" panose="05000000000000000000" pitchFamily="2" charset="2"/>
              <a:buChar char="Ø"/>
            </a:pPr>
            <a:r>
              <a:rPr lang="en-US" dirty="0"/>
              <a:t>Capture the desired state of a Kubernetes object in a configuration</a:t>
            </a:r>
          </a:p>
          <a:p>
            <a:pPr lvl="1">
              <a:spcBef>
                <a:spcPts val="1200"/>
              </a:spcBef>
              <a:buFont typeface="Wingdings" panose="05000000000000000000" pitchFamily="2" charset="2"/>
              <a:buChar char="Ø"/>
            </a:pPr>
            <a:r>
              <a:rPr lang="en-US" dirty="0"/>
              <a:t>Submit that configuration to a service that takes actions to ensure the desired state becomes the actual state</a:t>
            </a:r>
          </a:p>
          <a:p>
            <a:pPr lvl="1">
              <a:spcBef>
                <a:spcPts val="1200"/>
              </a:spcBef>
              <a:buFont typeface="Wingdings" panose="05000000000000000000" pitchFamily="2" charset="2"/>
              <a:buChar char="Ø"/>
            </a:pPr>
            <a:r>
              <a:rPr lang="en-US" dirty="0"/>
              <a:t>Provides for a more manageable, dynamic and reliable system</a:t>
            </a:r>
          </a:p>
          <a:p>
            <a:pPr>
              <a:spcBef>
                <a:spcPts val="1200"/>
              </a:spcBef>
            </a:pPr>
            <a:r>
              <a:rPr lang="en-US" sz="2800" dirty="0"/>
              <a:t>Contrast with </a:t>
            </a:r>
            <a:r>
              <a:rPr lang="en-US" sz="2800" b="1" dirty="0">
                <a:solidFill>
                  <a:schemeClr val="accent3"/>
                </a:solidFill>
              </a:rPr>
              <a:t>imperative configuration </a:t>
            </a:r>
            <a:r>
              <a:rPr lang="en-US" sz="2800" dirty="0"/>
              <a:t>where you explicitly instruct the system what to do, typically by issuing a series of commands</a:t>
            </a:r>
          </a:p>
        </p:txBody>
      </p:sp>
    </p:spTree>
    <p:extLst>
      <p:ext uri="{BB962C8B-B14F-4D97-AF65-F5344CB8AC3E}">
        <p14:creationId xmlns:p14="http://schemas.microsoft.com/office/powerpoint/2010/main" val="2772057224"/>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The Pod Lifecycle</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2256278" cy="4561249"/>
          </a:xfrm>
        </p:spPr>
        <p:txBody>
          <a:bodyPr/>
          <a:lstStyle/>
          <a:p>
            <a:r>
              <a:rPr lang="en-US" sz="2800" dirty="0"/>
              <a:t>Let’s say you want to provision a container in Kubernetes</a:t>
            </a:r>
          </a:p>
          <a:p>
            <a:r>
              <a:rPr lang="en-US" sz="2800" dirty="0"/>
              <a:t>From the kubectl console, you…</a:t>
            </a:r>
          </a:p>
          <a:p>
            <a:pPr lvl="1">
              <a:spcBef>
                <a:spcPts val="1200"/>
              </a:spcBef>
            </a:pPr>
            <a:r>
              <a:rPr lang="en-US" dirty="0"/>
              <a:t>Make a Pod request to an API server using a Pod definition (YAML) file</a:t>
            </a:r>
          </a:p>
          <a:p>
            <a:pPr lvl="1">
              <a:spcBef>
                <a:spcPts val="1200"/>
              </a:spcBef>
            </a:pPr>
            <a:r>
              <a:rPr lang="en-US" dirty="0"/>
              <a:t>The API server saves the configuration data to the persistent storage (ETCD store)</a:t>
            </a:r>
          </a:p>
          <a:p>
            <a:pPr lvl="1">
              <a:spcBef>
                <a:spcPts val="1200"/>
              </a:spcBef>
            </a:pPr>
            <a:r>
              <a:rPr lang="en-US" dirty="0"/>
              <a:t>The scheduler finds the unscheduled Pod and schedules it to an available node</a:t>
            </a:r>
          </a:p>
          <a:p>
            <a:pPr lvl="1">
              <a:spcBef>
                <a:spcPts val="1200"/>
              </a:spcBef>
            </a:pPr>
            <a:r>
              <a:rPr lang="en-US" dirty="0"/>
              <a:t>The </a:t>
            </a:r>
            <a:r>
              <a:rPr lang="en-US" dirty="0" err="1"/>
              <a:t>Kubelet</a:t>
            </a:r>
            <a:r>
              <a:rPr lang="en-US" dirty="0"/>
              <a:t> sees the Pod scheduled and fires up Docker</a:t>
            </a:r>
          </a:p>
          <a:p>
            <a:pPr lvl="1">
              <a:spcBef>
                <a:spcPts val="1200"/>
              </a:spcBef>
            </a:pPr>
            <a:r>
              <a:rPr lang="en-US" dirty="0"/>
              <a:t>Docker runs the container</a:t>
            </a:r>
          </a:p>
          <a:p>
            <a:pPr>
              <a:spcBef>
                <a:spcPts val="1200"/>
              </a:spcBef>
            </a:pPr>
            <a:r>
              <a:rPr lang="en-US" sz="2800" dirty="0"/>
              <a:t>The </a:t>
            </a:r>
            <a:r>
              <a:rPr lang="en-US" sz="2800" dirty="0" err="1"/>
              <a:t>Kubelet</a:t>
            </a:r>
            <a:r>
              <a:rPr lang="en-US" sz="2800" dirty="0"/>
              <a:t> manages objects on the worker nodes</a:t>
            </a:r>
          </a:p>
          <a:p>
            <a:pPr>
              <a:spcBef>
                <a:spcPts val="1200"/>
              </a:spcBef>
            </a:pPr>
            <a:r>
              <a:rPr lang="en-US" sz="2800" dirty="0"/>
              <a:t>The entire lifecycle state of the Pod is stored in the </a:t>
            </a:r>
            <a:r>
              <a:rPr lang="en-US" sz="2800" dirty="0" err="1"/>
              <a:t>Etcd</a:t>
            </a:r>
            <a:r>
              <a:rPr lang="en-US" sz="2800" dirty="0"/>
              <a:t> store</a:t>
            </a:r>
          </a:p>
        </p:txBody>
      </p:sp>
    </p:spTree>
    <p:extLst>
      <p:ext uri="{BB962C8B-B14F-4D97-AF65-F5344CB8AC3E}">
        <p14:creationId xmlns:p14="http://schemas.microsoft.com/office/powerpoint/2010/main" val="32368723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6368552"/>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7" idx="2"/>
            <a:endCxn id="8" idx="0"/>
          </p:cNvCxnSpPr>
          <p:nvPr/>
        </p:nvCxnSpPr>
        <p:spPr>
          <a:xfrm flipH="1">
            <a:off x="1414626" y="1997225"/>
            <a:ext cx="3242" cy="123020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26B8C659-5DA5-4324-874D-F6728A3993FA}"/>
              </a:ext>
            </a:extLst>
          </p:cNvPr>
          <p:cNvSpPr txBox="1"/>
          <p:nvPr/>
        </p:nvSpPr>
        <p:spPr>
          <a:xfrm>
            <a:off x="1414626" y="1984212"/>
            <a:ext cx="4045940"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Instruct the Master node to provision </a:t>
            </a:r>
            <a:r>
              <a:rPr kumimoji="0" lang="tr-TR" sz="1600" b="0" i="0" u="none" strike="noStrike" kern="1200" cap="none" spc="0" normalizeH="0" baseline="0" noProof="0" dirty="0">
                <a:ln>
                  <a:noFill/>
                </a:ln>
                <a:solidFill>
                  <a:srgbClr val="000000"/>
                </a:solidFill>
                <a:effectLst/>
                <a:uLnTx/>
                <a:uFillTx/>
                <a:latin typeface="Segoe UI"/>
                <a:ea typeface="+mn-ea"/>
                <a:cs typeface="+mn-cs"/>
              </a:rPr>
              <a:t>2 replicas of a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cxnSp>
        <p:nvCxnSpPr>
          <p:cNvPr id="46" name="Straight Arrow Connector 45">
            <a:extLst>
              <a:ext uri="{FF2B5EF4-FFF2-40B4-BE49-F238E27FC236}">
                <a16:creationId xmlns:a16="http://schemas.microsoft.com/office/drawing/2014/main" id="{77B803FA-4F01-43E0-97B0-B62985C7037B}"/>
              </a:ext>
            </a:extLst>
          </p:cNvPr>
          <p:cNvCxnSpPr>
            <a:cxnSpLocks/>
            <a:stCxn id="8" idx="2"/>
          </p:cNvCxnSpPr>
          <p:nvPr/>
        </p:nvCxnSpPr>
        <p:spPr>
          <a:xfrm>
            <a:off x="1414626" y="3901750"/>
            <a:ext cx="1927376" cy="161203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42B02151-D633-4365-A123-F6A3D8A61EC6}"/>
              </a:ext>
            </a:extLst>
          </p:cNvPr>
          <p:cNvSpPr txBox="1"/>
          <p:nvPr/>
        </p:nvSpPr>
        <p:spPr>
          <a:xfrm>
            <a:off x="1279374" y="4712644"/>
            <a:ext cx="1984194"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Store pod spec</a:t>
            </a:r>
            <a:r>
              <a:rPr kumimoji="0" lang="en-US" sz="1600" b="0" i="0" u="none" strike="noStrike" kern="1200" cap="none" spc="0" normalizeH="0" baseline="0" noProof="0" dirty="0" err="1">
                <a:ln>
                  <a:noFill/>
                </a:ln>
                <a:solidFill>
                  <a:srgbClr val="000000"/>
                </a:solidFill>
                <a:effectLst/>
                <a:uLnTx/>
                <a:uFillTx/>
                <a:latin typeface="Segoe UI"/>
                <a:ea typeface="+mn-ea"/>
                <a:cs typeface="+mn-cs"/>
              </a:rPr>
              <a:t>ification</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Tree>
    <p:extLst>
      <p:ext uri="{BB962C8B-B14F-4D97-AF65-F5344CB8AC3E}">
        <p14:creationId xmlns:p14="http://schemas.microsoft.com/office/powerpoint/2010/main" val="14938238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0"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animEffect transition="in" filter="fade">
                                      <p:cBhvr>
                                        <p:cTn id="9" dur="500"/>
                                        <p:tgtEl>
                                          <p:spTgt spid="20"/>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47"/>
                                        </p:tgtEl>
                                        <p:attrNameLst>
                                          <p:attrName>style.visibility</p:attrName>
                                        </p:attrNameLst>
                                      </p:cBhvr>
                                      <p:to>
                                        <p:strVal val="visible"/>
                                      </p:to>
                                    </p:set>
                                    <p:animEffect transition="in" filter="fade">
                                      <p:cBhvr>
                                        <p:cTn id="14" dur="500"/>
                                        <p:tgtEl>
                                          <p:spTgt spid="47"/>
                                        </p:tgtEl>
                                      </p:cBhvr>
                                    </p:animEffect>
                                  </p:childTnLst>
                                </p:cTn>
                              </p:par>
                              <p:par>
                                <p:cTn id="15" presetID="10" presetClass="entr" presetSubtype="0" fill="hold" nodeType="with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4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10" idx="2"/>
          </p:cNvCxnSpPr>
          <p:nvPr/>
        </p:nvCxnSpPr>
        <p:spPr>
          <a:xfrm>
            <a:off x="4132407" y="4763453"/>
            <a:ext cx="0" cy="730776"/>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167224" y="4694753"/>
            <a:ext cx="1832421" cy="738664"/>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Assign</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a node for each pod</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970379" y="5815773"/>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1. Pod = Worker Node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2. Pod = Worker Node 2</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364430371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5693263" y="1855035"/>
            <a:ext cx="1747368" cy="1403461"/>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Segoe UI"/>
                <a:ea typeface="+mn-ea"/>
                <a:cs typeface="+mn-cs"/>
              </a:rPr>
              <a:t>The </a:t>
            </a:r>
            <a:r>
              <a:rPr kumimoji="0" lang="tr-TR" sz="1600" b="0" i="0" u="none" strike="noStrike" kern="1200" cap="none" spc="0" normalizeH="0" baseline="0" noProof="0" dirty="0">
                <a:ln>
                  <a:noFill/>
                </a:ln>
                <a:solidFill>
                  <a:srgbClr val="000000"/>
                </a:solidFill>
                <a:effectLst/>
                <a:uLnTx/>
                <a:uFillTx/>
                <a:latin typeface="Segoe UI"/>
                <a:ea typeface="+mn-ea"/>
                <a:cs typeface="+mn-cs"/>
              </a:rPr>
              <a:t>Kubelet</a:t>
            </a:r>
            <a:r>
              <a:rPr kumimoji="0" lang="en-US" sz="1600" b="0" i="0" u="none" strike="noStrike" kern="1200" cap="none" spc="0" normalizeH="0" baseline="0" noProof="0" dirty="0">
                <a:ln>
                  <a:noFill/>
                </a:ln>
                <a:solidFill>
                  <a:srgbClr val="000000"/>
                </a:solidFill>
                <a:effectLst/>
                <a:uLnTx/>
                <a:uFillTx/>
                <a:latin typeface="Segoe UI"/>
                <a:ea typeface="+mn-ea"/>
                <a:cs typeface="+mn-cs"/>
              </a:rPr>
              <a:t>s</a:t>
            </a:r>
            <a:r>
              <a:rPr kumimoji="0" lang="tr-TR" sz="1600" b="0" i="0" u="none" strike="noStrike" kern="1200" cap="none" spc="0" normalizeH="0" baseline="0" noProof="0" dirty="0">
                <a:ln>
                  <a:noFill/>
                </a:ln>
                <a:solidFill>
                  <a:srgbClr val="000000"/>
                </a:solidFill>
                <a:effectLst/>
                <a:uLnTx/>
                <a:uFillTx/>
                <a:latin typeface="Segoe UI"/>
                <a:ea typeface="+mn-ea"/>
                <a:cs typeface="+mn-cs"/>
              </a:rPr>
              <a:t> check </a:t>
            </a:r>
            <a:r>
              <a:rPr kumimoji="0" lang="en-US" sz="1600" b="0" i="0" u="none" strike="noStrike" kern="1200" cap="none" spc="0" normalizeH="0" baseline="0" noProof="0" dirty="0">
                <a:ln>
                  <a:noFill/>
                </a:ln>
                <a:solidFill>
                  <a:srgbClr val="000000"/>
                </a:solidFill>
                <a:effectLst/>
                <a:uLnTx/>
                <a:uFillTx/>
                <a:latin typeface="Segoe UI"/>
                <a:ea typeface="+mn-ea"/>
                <a:cs typeface="+mn-cs"/>
              </a:rPr>
              <a:t>if </a:t>
            </a:r>
            <a:r>
              <a:rPr kumimoji="0" lang="tr-TR" sz="1600" b="0" i="0" u="none" strike="noStrike" kern="1200" cap="none" spc="0" normalizeH="0" baseline="0" noProof="0" dirty="0">
                <a:ln>
                  <a:noFill/>
                </a:ln>
                <a:solidFill>
                  <a:srgbClr val="000000"/>
                </a:solidFill>
                <a:effectLst/>
                <a:uLnTx/>
                <a:uFillTx/>
                <a:latin typeface="Segoe UI"/>
                <a:ea typeface="+mn-ea"/>
                <a:cs typeface="+mn-cs"/>
              </a:rPr>
              <a:t>there are pods assigned and starts them</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20" name="Straight Arrow Connector 19">
            <a:extLst>
              <a:ext uri="{FF2B5EF4-FFF2-40B4-BE49-F238E27FC236}">
                <a16:creationId xmlns:a16="http://schemas.microsoft.com/office/drawing/2014/main" id="{0BBF2399-F539-40C0-92C7-B596CBE7DEAB}"/>
              </a:ext>
            </a:extLst>
          </p:cNvPr>
          <p:cNvCxnSpPr>
            <a:cxnSpLocks/>
            <a:stCxn id="38" idx="1"/>
          </p:cNvCxnSpPr>
          <p:nvPr/>
        </p:nvCxnSpPr>
        <p:spPr>
          <a:xfrm flipH="1">
            <a:off x="5607124" y="2321073"/>
            <a:ext cx="2045117" cy="3380087"/>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ADDF16B4-BC7A-48DA-9651-A504E4A212FE}"/>
              </a:ext>
            </a:extLst>
          </p:cNvPr>
          <p:cNvCxnSpPr>
            <a:cxnSpLocks/>
          </p:cNvCxnSpPr>
          <p:nvPr/>
        </p:nvCxnSpPr>
        <p:spPr>
          <a:xfrm flipH="1">
            <a:off x="5653752" y="5030865"/>
            <a:ext cx="2063721" cy="840902"/>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DB610C23-2679-4F5C-8469-0B81B437CCF4}"/>
              </a:ext>
            </a:extLst>
          </p:cNvPr>
          <p:cNvCxnSpPr>
            <a:cxnSpLocks/>
            <a:stCxn id="64" idx="2"/>
            <a:endCxn id="45" idx="0"/>
          </p:cNvCxnSpPr>
          <p:nvPr/>
        </p:nvCxnSpPr>
        <p:spPr>
          <a:xfrm>
            <a:off x="8600694" y="5209371"/>
            <a:ext cx="22684" cy="49178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38" idx="2"/>
            <a:endCxn id="58" idx="0"/>
          </p:cNvCxnSpPr>
          <p:nvPr/>
        </p:nvCxnSpPr>
        <p:spPr>
          <a:xfrm>
            <a:off x="8534726" y="2499579"/>
            <a:ext cx="18080" cy="465501"/>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3384054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E78FF-041F-4345-A84F-CE751E41D74D}"/>
              </a:ext>
            </a:extLst>
          </p:cNvPr>
          <p:cNvSpPr>
            <a:spLocks noGrp="1"/>
          </p:cNvSpPr>
          <p:nvPr>
            <p:ph type="title"/>
          </p:nvPr>
        </p:nvSpPr>
        <p:spPr/>
        <p:txBody>
          <a:bodyPr/>
          <a:lstStyle/>
          <a:p>
            <a:r>
              <a:rPr lang="en-US" sz="4000" dirty="0">
                <a:solidFill>
                  <a:schemeClr val="accent3"/>
                </a:solidFill>
              </a:rPr>
              <a:t>How Pods Work</a:t>
            </a:r>
          </a:p>
        </p:txBody>
      </p:sp>
      <p:grpSp>
        <p:nvGrpSpPr>
          <p:cNvPr id="6" name="Group 5">
            <a:extLst>
              <a:ext uri="{FF2B5EF4-FFF2-40B4-BE49-F238E27FC236}">
                <a16:creationId xmlns:a16="http://schemas.microsoft.com/office/drawing/2014/main" id="{22BC7F65-8CE9-4DFC-A928-4C6C2B28F57D}"/>
              </a:ext>
            </a:extLst>
          </p:cNvPr>
          <p:cNvGrpSpPr/>
          <p:nvPr/>
        </p:nvGrpSpPr>
        <p:grpSpPr>
          <a:xfrm>
            <a:off x="274639" y="2618686"/>
            <a:ext cx="5185927" cy="2734366"/>
            <a:chOff x="762792" y="2569028"/>
            <a:chExt cx="5349993" cy="3566901"/>
          </a:xfrm>
        </p:grpSpPr>
        <p:grpSp>
          <p:nvGrpSpPr>
            <p:cNvPr id="7" name="Group 6">
              <a:extLst>
                <a:ext uri="{FF2B5EF4-FFF2-40B4-BE49-F238E27FC236}">
                  <a16:creationId xmlns:a16="http://schemas.microsoft.com/office/drawing/2014/main" id="{EE46798E-C724-448D-9DDD-CD8D760D492A}"/>
                </a:ext>
              </a:extLst>
            </p:cNvPr>
            <p:cNvGrpSpPr/>
            <p:nvPr/>
          </p:nvGrpSpPr>
          <p:grpSpPr>
            <a:xfrm>
              <a:off x="762792" y="2569028"/>
              <a:ext cx="5349993" cy="3566901"/>
              <a:chOff x="762792" y="2661152"/>
              <a:chExt cx="5349993" cy="3566901"/>
            </a:xfrm>
          </p:grpSpPr>
          <p:sp>
            <p:nvSpPr>
              <p:cNvPr id="11" name="Freeform: Shape 10">
                <a:extLst>
                  <a:ext uri="{FF2B5EF4-FFF2-40B4-BE49-F238E27FC236}">
                    <a16:creationId xmlns:a16="http://schemas.microsoft.com/office/drawing/2014/main" id="{167ABB0B-0697-4344-88D8-AE27800AD1FF}"/>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2000" b="0" i="0" u="none" strike="noStrike" kern="1200" cap="none" spc="0" normalizeH="0" baseline="0" noProof="0">
                    <a:ln>
                      <a:noFill/>
                    </a:ln>
                    <a:solidFill>
                      <a:srgbClr val="FFFFFF"/>
                    </a:solidFill>
                    <a:effectLst/>
                    <a:uLnTx/>
                    <a:uFillTx/>
                    <a:latin typeface="Segoe UI"/>
                    <a:ea typeface="+mn-ea"/>
                    <a:cs typeface="+mn-cs"/>
                  </a:rPr>
                  <a:t>Master node</a:t>
                </a:r>
                <a:endParaRPr kumimoji="0" lang="en-US" sz="2000" b="0" i="0" u="none" strike="noStrike" kern="1200" cap="none" spc="0" normalizeH="0" baseline="0" noProof="0">
                  <a:ln>
                    <a:noFill/>
                  </a:ln>
                  <a:solidFill>
                    <a:srgbClr val="FFFFFF"/>
                  </a:solidFill>
                  <a:effectLst/>
                  <a:uLnTx/>
                  <a:uFillTx/>
                  <a:latin typeface="Segoe UI"/>
                  <a:ea typeface="+mn-ea"/>
                  <a:cs typeface="+mn-cs"/>
                </a:endParaRPr>
              </a:p>
            </p:txBody>
          </p:sp>
          <p:sp>
            <p:nvSpPr>
              <p:cNvPr id="12" name="Rectangle 11">
                <a:extLst>
                  <a:ext uri="{FF2B5EF4-FFF2-40B4-BE49-F238E27FC236}">
                    <a16:creationId xmlns:a16="http://schemas.microsoft.com/office/drawing/2014/main" id="{8E6B4562-FE82-4FF4-A724-28A426634A15}"/>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8" name="Rectangle: Rounded Corners 7">
              <a:extLst>
                <a:ext uri="{FF2B5EF4-FFF2-40B4-BE49-F238E27FC236}">
                  <a16:creationId xmlns:a16="http://schemas.microsoft.com/office/drawing/2014/main" id="{B71D5A92-30C6-4CD0-AC07-0EE3AF0D535A}"/>
                </a:ext>
              </a:extLst>
            </p:cNvPr>
            <p:cNvSpPr/>
            <p:nvPr/>
          </p:nvSpPr>
          <p:spPr bwMode="auto">
            <a:xfrm>
              <a:off x="915361" y="3363118"/>
              <a:ext cx="2046967" cy="87963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800" b="0" i="0" u="none" strike="noStrike" kern="1200" cap="none" spc="0" normalizeH="0" baseline="0" noProof="0">
                  <a:ln>
                    <a:noFill/>
                  </a:ln>
                  <a:solidFill>
                    <a:srgbClr val="000000"/>
                  </a:solidFill>
                  <a:effectLst/>
                  <a:uLnTx/>
                  <a:uFillTx/>
                  <a:latin typeface="Segoe UI"/>
                  <a:ea typeface="+mn-ea"/>
                  <a:cs typeface="Segoe UI" pitchFamily="34" charset="0"/>
                </a:rPr>
                <a:t>API Server</a:t>
              </a: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9" name="Rectangle: Rounded Corners 8">
              <a:extLst>
                <a:ext uri="{FF2B5EF4-FFF2-40B4-BE49-F238E27FC236}">
                  <a16:creationId xmlns:a16="http://schemas.microsoft.com/office/drawing/2014/main" id="{05684746-7AF6-49B8-9E3D-63CE58FF1EAD}"/>
                </a:ext>
              </a:extLst>
            </p:cNvPr>
            <p:cNvSpPr/>
            <p:nvPr/>
          </p:nvSpPr>
          <p:spPr bwMode="auto">
            <a:xfrm>
              <a:off x="3689360" y="3335774"/>
              <a:ext cx="2106494" cy="91440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kube-</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controller</a:t>
              </a: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a:t>
              </a: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manager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10" name="Rectangle: Rounded Corners 9">
              <a:extLst>
                <a:ext uri="{FF2B5EF4-FFF2-40B4-BE49-F238E27FC236}">
                  <a16:creationId xmlns:a16="http://schemas.microsoft.com/office/drawing/2014/main" id="{BBB942AA-01CF-4C61-AF18-0B665DA7193B}"/>
                </a:ext>
              </a:extLst>
            </p:cNvPr>
            <p:cNvSpPr/>
            <p:nvPr/>
          </p:nvSpPr>
          <p:spPr bwMode="auto">
            <a:xfrm>
              <a:off x="3689360" y="4574064"/>
              <a:ext cx="2106495" cy="792750"/>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Segoe UI" pitchFamily="34" charset="0"/>
                </a:rPr>
                <a:t>scheduler</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13" name="Group 12">
            <a:extLst>
              <a:ext uri="{FF2B5EF4-FFF2-40B4-BE49-F238E27FC236}">
                <a16:creationId xmlns:a16="http://schemas.microsoft.com/office/drawing/2014/main" id="{1883C055-EA40-4508-BC35-C8726622359E}"/>
              </a:ext>
            </a:extLst>
          </p:cNvPr>
          <p:cNvGrpSpPr/>
          <p:nvPr/>
        </p:nvGrpSpPr>
        <p:grpSpPr>
          <a:xfrm>
            <a:off x="3457274" y="5513781"/>
            <a:ext cx="1580808" cy="1399954"/>
            <a:chOff x="3693972" y="5327270"/>
            <a:chExt cx="1580808" cy="1399954"/>
          </a:xfrm>
        </p:grpSpPr>
        <p:sp>
          <p:nvSpPr>
            <p:cNvPr id="14" name="Cylinder 13">
              <a:extLst>
                <a:ext uri="{FF2B5EF4-FFF2-40B4-BE49-F238E27FC236}">
                  <a16:creationId xmlns:a16="http://schemas.microsoft.com/office/drawing/2014/main" id="{0166AF51-6F98-4910-BEBB-97D7D20BED51}"/>
                </a:ext>
              </a:extLst>
            </p:cNvPr>
            <p:cNvSpPr/>
            <p:nvPr/>
          </p:nvSpPr>
          <p:spPr bwMode="auto">
            <a:xfrm>
              <a:off x="3693972" y="5327270"/>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5" name="Cylinder 14">
              <a:extLst>
                <a:ext uri="{FF2B5EF4-FFF2-40B4-BE49-F238E27FC236}">
                  <a16:creationId xmlns:a16="http://schemas.microsoft.com/office/drawing/2014/main" id="{A8068D45-EBC4-4BAE-BFB2-372F3694547D}"/>
                </a:ext>
              </a:extLst>
            </p:cNvPr>
            <p:cNvSpPr/>
            <p:nvPr/>
          </p:nvSpPr>
          <p:spPr bwMode="auto">
            <a:xfrm>
              <a:off x="4030990" y="5468447"/>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6" name="Cylinder 15">
              <a:extLst>
                <a:ext uri="{FF2B5EF4-FFF2-40B4-BE49-F238E27FC236}">
                  <a16:creationId xmlns:a16="http://schemas.microsoft.com/office/drawing/2014/main" id="{E0B9B05E-4EBE-4C5D-A569-83DBD690D3CB}"/>
                </a:ext>
              </a:extLst>
            </p:cNvPr>
            <p:cNvSpPr/>
            <p:nvPr/>
          </p:nvSpPr>
          <p:spPr bwMode="auto">
            <a:xfrm>
              <a:off x="4403922" y="5609624"/>
              <a:ext cx="870858" cy="1117600"/>
            </a:xfrm>
            <a:prstGeom prst="can">
              <a:avLst/>
            </a:prstGeom>
            <a:ln/>
          </p:spPr>
          <p:style>
            <a:lnRef idx="1">
              <a:schemeClr val="accent1"/>
            </a:lnRef>
            <a:fillRef idx="2">
              <a:schemeClr val="accent1"/>
            </a:fillRef>
            <a:effectRef idx="1">
              <a:schemeClr val="accent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2000" b="0" i="0" u="none" strike="noStrike" kern="1200" cap="none" spc="0" normalizeH="0" baseline="0" noProof="0">
                  <a:ln>
                    <a:noFill/>
                  </a:ln>
                  <a:solidFill>
                    <a:srgbClr val="000000"/>
                  </a:solidFill>
                  <a:effectLst/>
                  <a:uLnTx/>
                  <a:uFillTx/>
                  <a:latin typeface="Segoe UI"/>
                  <a:ea typeface="Segoe UI" pitchFamily="34" charset="0"/>
                  <a:cs typeface="Segoe UI" pitchFamily="34" charset="0"/>
                </a:rPr>
                <a:t>etcd</a:t>
              </a:r>
              <a:endParaRPr kumimoji="0" lang="en-US" sz="2000" b="0" i="0" u="none" strike="noStrike" kern="1200" cap="none" spc="0" normalizeH="0" baseline="0" noProof="0" err="1">
                <a:ln>
                  <a:noFill/>
                </a:ln>
                <a:solidFill>
                  <a:srgbClr val="000000"/>
                </a:solidFill>
                <a:effectLst/>
                <a:uLnTx/>
                <a:uFillTx/>
                <a:latin typeface="Segoe UI"/>
                <a:ea typeface="Segoe UI" pitchFamily="34" charset="0"/>
                <a:cs typeface="Segoe UI" pitchFamily="34" charset="0"/>
              </a:endParaRPr>
            </a:p>
          </p:txBody>
        </p:sp>
      </p:grpSp>
      <p:sp>
        <p:nvSpPr>
          <p:cNvPr id="17" name="Diamond 16">
            <a:extLst>
              <a:ext uri="{FF2B5EF4-FFF2-40B4-BE49-F238E27FC236}">
                <a16:creationId xmlns:a16="http://schemas.microsoft.com/office/drawing/2014/main" id="{2C320082-7D86-4331-85B5-8C1417D1D30C}"/>
              </a:ext>
            </a:extLst>
          </p:cNvPr>
          <p:cNvSpPr/>
          <p:nvPr/>
        </p:nvSpPr>
        <p:spPr>
          <a:xfrm>
            <a:off x="464195" y="1094053"/>
            <a:ext cx="1907345" cy="903172"/>
          </a:xfrm>
          <a:prstGeom prst="diamond">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1400" b="0" i="0" u="none" strike="noStrike" kern="1200" cap="none" spc="0" normalizeH="0" baseline="0" noProof="0" dirty="0">
                <a:ln>
                  <a:noFill/>
                </a:ln>
                <a:solidFill>
                  <a:srgbClr val="000000"/>
                </a:solidFill>
                <a:effectLst/>
                <a:uLnTx/>
                <a:uFillTx/>
                <a:latin typeface="Segoe UI"/>
                <a:ea typeface="+mn-ea"/>
                <a:cs typeface="Segoe UI" pitchFamily="34" charset="0"/>
              </a:rPr>
              <a:t>kubectl</a:t>
            </a:r>
          </a:p>
        </p:txBody>
      </p:sp>
      <p:grpSp>
        <p:nvGrpSpPr>
          <p:cNvPr id="27" name="Group 26">
            <a:extLst>
              <a:ext uri="{FF2B5EF4-FFF2-40B4-BE49-F238E27FC236}">
                <a16:creationId xmlns:a16="http://schemas.microsoft.com/office/drawing/2014/main" id="{C37CA512-56B6-4C35-A3E3-12012321FE08}"/>
              </a:ext>
            </a:extLst>
          </p:cNvPr>
          <p:cNvGrpSpPr/>
          <p:nvPr/>
        </p:nvGrpSpPr>
        <p:grpSpPr>
          <a:xfrm>
            <a:off x="7229020" y="1581632"/>
            <a:ext cx="4718958" cy="2447723"/>
            <a:chOff x="7119257" y="1394822"/>
            <a:chExt cx="4718958" cy="2447723"/>
          </a:xfrm>
        </p:grpSpPr>
        <p:grpSp>
          <p:nvGrpSpPr>
            <p:cNvPr id="37" name="Group 36">
              <a:extLst>
                <a:ext uri="{FF2B5EF4-FFF2-40B4-BE49-F238E27FC236}">
                  <a16:creationId xmlns:a16="http://schemas.microsoft.com/office/drawing/2014/main" id="{AEACE944-9E8C-4FC5-BF8E-55299D9079BF}"/>
                </a:ext>
              </a:extLst>
            </p:cNvPr>
            <p:cNvGrpSpPr/>
            <p:nvPr/>
          </p:nvGrpSpPr>
          <p:grpSpPr>
            <a:xfrm>
              <a:off x="7119257" y="1394822"/>
              <a:ext cx="4718958" cy="2447723"/>
              <a:chOff x="762792" y="2661152"/>
              <a:chExt cx="5349993" cy="3566901"/>
            </a:xfrm>
          </p:grpSpPr>
          <p:sp>
            <p:nvSpPr>
              <p:cNvPr id="41" name="Freeform: Shape 40">
                <a:extLst>
                  <a:ext uri="{FF2B5EF4-FFF2-40B4-BE49-F238E27FC236}">
                    <a16:creationId xmlns:a16="http://schemas.microsoft.com/office/drawing/2014/main" id="{73700200-EA57-40B0-BC40-328D4651795E}"/>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1 </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42" name="Rectangle 41">
                <a:extLst>
                  <a:ext uri="{FF2B5EF4-FFF2-40B4-BE49-F238E27FC236}">
                    <a16:creationId xmlns:a16="http://schemas.microsoft.com/office/drawing/2014/main" id="{0CC2E68C-FAB2-4EBA-BF04-4EFCF59EF68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38" name="Rectangle: Rounded Corners 37">
              <a:extLst>
                <a:ext uri="{FF2B5EF4-FFF2-40B4-BE49-F238E27FC236}">
                  <a16:creationId xmlns:a16="http://schemas.microsoft.com/office/drawing/2014/main" id="{885C2F74-C7E8-4BF6-840D-56AF29F514F0}"/>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39" name="Rectangle: Rounded Corners 38">
              <a:extLst>
                <a:ext uri="{FF2B5EF4-FFF2-40B4-BE49-F238E27FC236}">
                  <a16:creationId xmlns:a16="http://schemas.microsoft.com/office/drawing/2014/main" id="{F777ABBC-D301-4CD5-A229-B3C9982E5CE6}"/>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grpSp>
        <p:nvGrpSpPr>
          <p:cNvPr id="53" name="Group 52">
            <a:extLst>
              <a:ext uri="{FF2B5EF4-FFF2-40B4-BE49-F238E27FC236}">
                <a16:creationId xmlns:a16="http://schemas.microsoft.com/office/drawing/2014/main" id="{2060B392-5957-48BA-ACB5-CC4201F73E66}"/>
              </a:ext>
            </a:extLst>
          </p:cNvPr>
          <p:cNvGrpSpPr/>
          <p:nvPr/>
        </p:nvGrpSpPr>
        <p:grpSpPr>
          <a:xfrm>
            <a:off x="7294988" y="4291424"/>
            <a:ext cx="4718958" cy="2447723"/>
            <a:chOff x="7119257" y="1394822"/>
            <a:chExt cx="4718958" cy="2447723"/>
          </a:xfrm>
        </p:grpSpPr>
        <p:grpSp>
          <p:nvGrpSpPr>
            <p:cNvPr id="63" name="Group 62">
              <a:extLst>
                <a:ext uri="{FF2B5EF4-FFF2-40B4-BE49-F238E27FC236}">
                  <a16:creationId xmlns:a16="http://schemas.microsoft.com/office/drawing/2014/main" id="{80E03324-6A3B-4CBA-9C47-36D2795EE2D7}"/>
                </a:ext>
              </a:extLst>
            </p:cNvPr>
            <p:cNvGrpSpPr/>
            <p:nvPr/>
          </p:nvGrpSpPr>
          <p:grpSpPr>
            <a:xfrm>
              <a:off x="7119257" y="1394822"/>
              <a:ext cx="4718958" cy="2447723"/>
              <a:chOff x="762792" y="2661152"/>
              <a:chExt cx="5349993" cy="3566901"/>
            </a:xfrm>
          </p:grpSpPr>
          <p:sp>
            <p:nvSpPr>
              <p:cNvPr id="66" name="Freeform: Shape 65">
                <a:extLst>
                  <a:ext uri="{FF2B5EF4-FFF2-40B4-BE49-F238E27FC236}">
                    <a16:creationId xmlns:a16="http://schemas.microsoft.com/office/drawing/2014/main" id="{FDC0205D-6128-4EE7-B0AE-A3FE8EA34C93}"/>
                  </a:ext>
                </a:extLst>
              </p:cNvPr>
              <p:cNvSpPr/>
              <p:nvPr/>
            </p:nvSpPr>
            <p:spPr>
              <a:xfrm>
                <a:off x="762792" y="2661152"/>
                <a:ext cx="5349993" cy="557079"/>
              </a:xfrm>
              <a:custGeom>
                <a:avLst/>
                <a:gdLst>
                  <a:gd name="connsiteX0" fmla="*/ 0 w 5190335"/>
                  <a:gd name="connsiteY0" fmla="*/ 0 h 1497600"/>
                  <a:gd name="connsiteX1" fmla="*/ 5190335 w 5190335"/>
                  <a:gd name="connsiteY1" fmla="*/ 0 h 1497600"/>
                  <a:gd name="connsiteX2" fmla="*/ 5190335 w 5190335"/>
                  <a:gd name="connsiteY2" fmla="*/ 1497600 h 1497600"/>
                  <a:gd name="connsiteX3" fmla="*/ 0 w 5190335"/>
                  <a:gd name="connsiteY3" fmla="*/ 1497600 h 1497600"/>
                  <a:gd name="connsiteX4" fmla="*/ 0 w 5190335"/>
                  <a:gd name="connsiteY4" fmla="*/ 0 h 14976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90335" h="1497600">
                    <a:moveTo>
                      <a:pt x="0" y="0"/>
                    </a:moveTo>
                    <a:lnTo>
                      <a:pt x="5190335" y="0"/>
                    </a:lnTo>
                    <a:lnTo>
                      <a:pt x="5190335" y="1497600"/>
                    </a:lnTo>
                    <a:lnTo>
                      <a:pt x="0" y="1497600"/>
                    </a:lnTo>
                    <a:lnTo>
                      <a:pt x="0" y="0"/>
                    </a:lnTo>
                    <a:close/>
                  </a:path>
                </a:pathLst>
              </a:custGeom>
            </p:spPr>
            <p:style>
              <a:lnRef idx="1">
                <a:schemeClr val="accent3"/>
              </a:lnRef>
              <a:fillRef idx="2">
                <a:schemeClr val="accent3"/>
              </a:fillRef>
              <a:effectRef idx="1">
                <a:schemeClr val="accent3"/>
              </a:effectRef>
              <a:fontRef idx="minor">
                <a:schemeClr val="dk1"/>
              </a:fontRef>
            </p:style>
            <p:txBody>
              <a:bodyPr spcFirstLastPara="0" vert="horz" wrap="square" lIns="369824" tIns="211328" rIns="369824" bIns="211328" numCol="1" spcCol="1270" anchor="ctr" anchorCtr="0">
                <a:noAutofit/>
              </a:bodyPr>
              <a:lstStyle/>
              <a:p>
                <a:pPr marL="0" marR="0" lvl="0" indent="0" algn="l" defTabSz="2311400" rtl="0" eaLnBrk="1" fontAlgn="auto" latinLnBrk="0" hangingPunct="1">
                  <a:lnSpc>
                    <a:spcPct val="90000"/>
                  </a:lnSpc>
                  <a:spcBef>
                    <a:spcPct val="0"/>
                  </a:spcBef>
                  <a:spcAft>
                    <a:spcPct val="35000"/>
                  </a:spcAft>
                  <a:buClrTx/>
                  <a:buSzTx/>
                  <a:buFontTx/>
                  <a:buNone/>
                  <a:tabLst/>
                  <a:defRPr/>
                </a:pPr>
                <a:r>
                  <a:rPr kumimoji="0" lang="tr-TR" sz="1800" b="0" i="0" u="none" strike="noStrike" kern="1200" cap="none" spc="0" normalizeH="0" baseline="0" noProof="0" err="1">
                    <a:ln>
                      <a:noFill/>
                    </a:ln>
                    <a:solidFill>
                      <a:srgbClr val="002050"/>
                    </a:solidFill>
                    <a:effectLst/>
                    <a:uLnTx/>
                    <a:uFillTx/>
                    <a:latin typeface="Segoe UI"/>
                    <a:ea typeface="+mn-ea"/>
                    <a:cs typeface="+mn-cs"/>
                  </a:rPr>
                  <a:t>Worker</a:t>
                </a:r>
                <a:r>
                  <a:rPr kumimoji="0" lang="tr-TR" sz="1800" b="0" i="0" u="none" strike="noStrike" kern="1200" cap="none" spc="0" normalizeH="0" baseline="0" noProof="0">
                    <a:ln>
                      <a:noFill/>
                    </a:ln>
                    <a:solidFill>
                      <a:srgbClr val="002050"/>
                    </a:solidFill>
                    <a:effectLst/>
                    <a:uLnTx/>
                    <a:uFillTx/>
                    <a:latin typeface="Segoe UI"/>
                    <a:ea typeface="+mn-ea"/>
                    <a:cs typeface="+mn-cs"/>
                  </a:rPr>
                  <a:t> </a:t>
                </a:r>
                <a:r>
                  <a:rPr kumimoji="0" lang="tr-TR" sz="1800" b="0" i="0" u="none" strike="noStrike" kern="1200" cap="none" spc="0" normalizeH="0" baseline="0" noProof="0" err="1">
                    <a:ln>
                      <a:noFill/>
                    </a:ln>
                    <a:solidFill>
                      <a:srgbClr val="002050"/>
                    </a:solidFill>
                    <a:effectLst/>
                    <a:uLnTx/>
                    <a:uFillTx/>
                    <a:latin typeface="Segoe UI"/>
                    <a:ea typeface="+mn-ea"/>
                    <a:cs typeface="+mn-cs"/>
                  </a:rPr>
                  <a:t>node</a:t>
                </a:r>
                <a:r>
                  <a:rPr kumimoji="0" lang="tr-TR" sz="1800" b="0" i="0" u="none" strike="noStrike" kern="1200" cap="none" spc="0" normalizeH="0" baseline="0" noProof="0">
                    <a:ln>
                      <a:noFill/>
                    </a:ln>
                    <a:solidFill>
                      <a:srgbClr val="002050"/>
                    </a:solidFill>
                    <a:effectLst/>
                    <a:uLnTx/>
                    <a:uFillTx/>
                    <a:latin typeface="Segoe UI"/>
                    <a:ea typeface="+mn-ea"/>
                    <a:cs typeface="+mn-cs"/>
                  </a:rPr>
                  <a:t> 2</a:t>
                </a:r>
                <a:endParaRPr kumimoji="0" lang="en-US" sz="1800" b="0" i="0" u="none" strike="noStrike" kern="1200" cap="none" spc="0" normalizeH="0" baseline="0" noProof="0">
                  <a:ln>
                    <a:noFill/>
                  </a:ln>
                  <a:solidFill>
                    <a:srgbClr val="002050"/>
                  </a:solidFill>
                  <a:effectLst/>
                  <a:uLnTx/>
                  <a:uFillTx/>
                  <a:latin typeface="Segoe UI"/>
                  <a:ea typeface="+mn-ea"/>
                  <a:cs typeface="+mn-cs"/>
                </a:endParaRPr>
              </a:p>
            </p:txBody>
          </p:sp>
          <p:sp>
            <p:nvSpPr>
              <p:cNvPr id="67" name="Rectangle 66">
                <a:extLst>
                  <a:ext uri="{FF2B5EF4-FFF2-40B4-BE49-F238E27FC236}">
                    <a16:creationId xmlns:a16="http://schemas.microsoft.com/office/drawing/2014/main" id="{0FDC2842-02FD-45D4-9681-A32718C2096C}"/>
                  </a:ext>
                </a:extLst>
              </p:cNvPr>
              <p:cNvSpPr/>
              <p:nvPr/>
            </p:nvSpPr>
            <p:spPr>
              <a:xfrm>
                <a:off x="762792" y="3202876"/>
                <a:ext cx="5349993" cy="3025177"/>
              </a:xfrm>
              <a:prstGeom prst="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sp>
        </p:grpSp>
        <p:sp>
          <p:nvSpPr>
            <p:cNvPr id="64" name="Rectangle: Rounded Corners 63">
              <a:extLst>
                <a:ext uri="{FF2B5EF4-FFF2-40B4-BE49-F238E27FC236}">
                  <a16:creationId xmlns:a16="http://schemas.microsoft.com/office/drawing/2014/main" id="{D894BA60-31BE-4205-A539-325A8C961055}"/>
                </a:ext>
              </a:extLst>
            </p:cNvPr>
            <p:cNvSpPr/>
            <p:nvPr/>
          </p:nvSpPr>
          <p:spPr bwMode="auto">
            <a:xfrm>
              <a:off x="7542478" y="1955757"/>
              <a:ext cx="1764970" cy="357012"/>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tr-TR" sz="1600" b="0" i="0" u="none" strike="noStrike" kern="1200" cap="none" spc="0" normalizeH="0" baseline="0" noProof="0" err="1">
                  <a:ln>
                    <a:noFill/>
                  </a:ln>
                  <a:solidFill>
                    <a:srgbClr val="000000"/>
                  </a:solidFill>
                  <a:effectLst/>
                  <a:uLnTx/>
                  <a:uFillTx/>
                  <a:latin typeface="Segoe UI"/>
                  <a:ea typeface="+mn-ea"/>
                  <a:cs typeface="Segoe UI" pitchFamily="34" charset="0"/>
                </a:rPr>
                <a:t>Kubelet</a:t>
              </a:r>
              <a:endParaRPr kumimoji="0" lang="en-US" sz="16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5" name="Rectangle: Rounded Corners 64">
              <a:extLst>
                <a:ext uri="{FF2B5EF4-FFF2-40B4-BE49-F238E27FC236}">
                  <a16:creationId xmlns:a16="http://schemas.microsoft.com/office/drawing/2014/main" id="{B016FA96-0C5A-4B36-B49A-63FCF2EA432E}"/>
                </a:ext>
              </a:extLst>
            </p:cNvPr>
            <p:cNvSpPr/>
            <p:nvPr/>
          </p:nvSpPr>
          <p:spPr bwMode="auto">
            <a:xfrm>
              <a:off x="7251623" y="2439504"/>
              <a:ext cx="4395674" cy="1222345"/>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182880" tIns="45720" rIns="91440" bIns="146304" numCol="1" spcCol="0" rtlCol="0" fromWordArt="0" anchor="t" anchorCtr="0" forceAA="0" compatLnSpc="1">
              <a:prstTxWarp prst="textNoShape">
                <a:avLst/>
              </a:prstTxWarp>
              <a:noAutofit/>
            </a:bodyPr>
            <a:lstStyle/>
            <a:p>
              <a:pPr marL="0" marR="0" lvl="0" indent="0" algn="r"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a:ln>
                    <a:noFill/>
                  </a:ln>
                  <a:solidFill>
                    <a:srgbClr val="000000"/>
                  </a:solidFill>
                  <a:effectLst/>
                  <a:uLnTx/>
                  <a:uFillTx/>
                  <a:latin typeface="Segoe UI"/>
                  <a:ea typeface="+mn-ea"/>
                  <a:cs typeface="Segoe UI" pitchFamily="34" charset="0"/>
                </a:rPr>
                <a:t>Container Runtime</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grpSp>
      <p:sp>
        <p:nvSpPr>
          <p:cNvPr id="33" name="TextBox 32">
            <a:extLst>
              <a:ext uri="{FF2B5EF4-FFF2-40B4-BE49-F238E27FC236}">
                <a16:creationId xmlns:a16="http://schemas.microsoft.com/office/drawing/2014/main" id="{68E2F055-9068-418A-B03B-4D41CC88D652}"/>
              </a:ext>
            </a:extLst>
          </p:cNvPr>
          <p:cNvSpPr txBox="1"/>
          <p:nvPr/>
        </p:nvSpPr>
        <p:spPr>
          <a:xfrm>
            <a:off x="4447206" y="1438156"/>
            <a:ext cx="2620612" cy="1181862"/>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dirty="0">
                <a:ln>
                  <a:noFill/>
                </a:ln>
                <a:solidFill>
                  <a:srgbClr val="000000"/>
                </a:solidFill>
                <a:effectLst/>
                <a:uLnTx/>
                <a:uFillTx/>
                <a:latin typeface="Segoe UI"/>
                <a:ea typeface="+mn-ea"/>
                <a:cs typeface="+mn-cs"/>
              </a:rPr>
              <a:t>Kube-controller-manager ensures </a:t>
            </a:r>
            <a:r>
              <a:rPr kumimoji="0" lang="en-US" sz="1600" b="0" i="0" u="none" strike="noStrike" kern="1200" cap="none" spc="0" normalizeH="0" baseline="0" noProof="0" dirty="0">
                <a:ln>
                  <a:noFill/>
                </a:ln>
                <a:solidFill>
                  <a:srgbClr val="000000"/>
                </a:solidFill>
                <a:effectLst/>
                <a:uLnTx/>
                <a:uFillTx/>
                <a:latin typeface="Segoe UI"/>
                <a:ea typeface="+mn-ea"/>
                <a:cs typeface="+mn-cs"/>
              </a:rPr>
              <a:t>the correct number of pods</a:t>
            </a:r>
            <a:r>
              <a:rPr kumimoji="0" lang="tr-TR" sz="1600" b="0" i="0" u="none" strike="noStrike" kern="1200" cap="none" spc="0" normalizeH="0" baseline="0" noProof="0" dirty="0">
                <a:ln>
                  <a:noFill/>
                </a:ln>
                <a:solidFill>
                  <a:srgbClr val="000000"/>
                </a:solidFill>
                <a:effectLst/>
                <a:uLnTx/>
                <a:uFillTx/>
                <a:latin typeface="Segoe UI"/>
                <a:ea typeface="+mn-ea"/>
                <a:cs typeface="+mn-cs"/>
              </a:rPr>
              <a:t> is running in the cluster</a:t>
            </a:r>
            <a:endParaRPr kumimoji="0" lang="en-US" sz="1600" b="0" i="0" u="none" strike="noStrike" kern="1200" cap="none" spc="0" normalizeH="0" baseline="0" noProof="0" dirty="0">
              <a:ln>
                <a:noFill/>
              </a:ln>
              <a:solidFill>
                <a:srgbClr val="000000"/>
              </a:solidFill>
              <a:effectLst/>
              <a:uLnTx/>
              <a:uFillTx/>
              <a:latin typeface="Segoe UI"/>
              <a:ea typeface="+mn-ea"/>
              <a:cs typeface="+mn-cs"/>
            </a:endParaRPr>
          </a:p>
        </p:txBody>
      </p:sp>
      <p:sp>
        <p:nvSpPr>
          <p:cNvPr id="35" name="TextBox 34">
            <a:extLst>
              <a:ext uri="{FF2B5EF4-FFF2-40B4-BE49-F238E27FC236}">
                <a16:creationId xmlns:a16="http://schemas.microsoft.com/office/drawing/2014/main" id="{AADFBFB5-2440-405D-B9CB-F3A1C235496E}"/>
              </a:ext>
            </a:extLst>
          </p:cNvPr>
          <p:cNvSpPr txBox="1"/>
          <p:nvPr/>
        </p:nvSpPr>
        <p:spPr>
          <a:xfrm>
            <a:off x="746805" y="5591717"/>
            <a:ext cx="2872687" cy="815608"/>
          </a:xfrm>
          <a:prstGeom prst="rect">
            <a:avLst/>
          </a:prstGeom>
          <a:noFill/>
        </p:spPr>
        <p:txBody>
          <a:bodyPr wrap="square" lIns="182880" tIns="146304" rIns="182880" bIns="146304" rtlCol="0">
            <a:spAutoFit/>
          </a:bodyPr>
          <a:lstStyle/>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1.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1</a:t>
            </a:r>
          </a:p>
          <a:p>
            <a:pPr marL="0" marR="0" lvl="0" indent="0" algn="l" defTabSz="932742" rtl="0" eaLnBrk="1" fontAlgn="auto" latinLnBrk="0" hangingPunct="1">
              <a:lnSpc>
                <a:spcPct val="90000"/>
              </a:lnSpc>
              <a:spcBef>
                <a:spcPts val="0"/>
              </a:spcBef>
              <a:spcAft>
                <a:spcPts val="600"/>
              </a:spcAft>
              <a:buClrTx/>
              <a:buSzTx/>
              <a:buFontTx/>
              <a:buNone/>
              <a:tabLst/>
              <a:defRPr/>
            </a:pPr>
            <a:r>
              <a:rPr kumimoji="0" lang="tr-TR" sz="1600" b="0" i="0" u="none" strike="noStrike" kern="1200" cap="none" spc="0" normalizeH="0" baseline="0" noProof="0">
                <a:ln>
                  <a:noFill/>
                </a:ln>
                <a:solidFill>
                  <a:srgbClr val="000000"/>
                </a:solidFill>
                <a:effectLst/>
                <a:uLnTx/>
                <a:uFillTx/>
                <a:latin typeface="Segoe UI"/>
                <a:ea typeface="+mn-ea"/>
                <a:cs typeface="+mn-cs"/>
              </a:rPr>
              <a:t>2. </a:t>
            </a:r>
            <a:r>
              <a:rPr kumimoji="0" lang="tr-TR" sz="1600" b="0" i="0" u="none" strike="noStrike" kern="1200" cap="none" spc="0" normalizeH="0" baseline="0" noProof="0" err="1">
                <a:ln>
                  <a:noFill/>
                </a:ln>
                <a:solidFill>
                  <a:srgbClr val="000000"/>
                </a:solidFill>
                <a:effectLst/>
                <a:uLnTx/>
                <a:uFillTx/>
                <a:latin typeface="Segoe UI"/>
                <a:ea typeface="+mn-ea"/>
                <a:cs typeface="+mn-cs"/>
              </a:rPr>
              <a:t>Pod</a:t>
            </a:r>
            <a:r>
              <a:rPr kumimoji="0" lang="tr-TR" sz="1600" b="0" i="0" u="none" strike="noStrike" kern="1200" cap="none" spc="0" normalizeH="0" baseline="0" noProof="0">
                <a:ln>
                  <a:noFill/>
                </a:ln>
                <a:solidFill>
                  <a:srgbClr val="000000"/>
                </a:solidFill>
                <a:effectLst/>
                <a:uLnTx/>
                <a:uFillTx/>
                <a:latin typeface="Segoe UI"/>
                <a:ea typeface="+mn-ea"/>
                <a:cs typeface="+mn-cs"/>
              </a:rPr>
              <a:t> = </a:t>
            </a:r>
            <a:r>
              <a:rPr kumimoji="0" lang="tr-TR" sz="1600" b="0" i="0" u="none" strike="noStrike" kern="1200" cap="none" spc="0" normalizeH="0" baseline="0" noProof="0" err="1">
                <a:ln>
                  <a:noFill/>
                </a:ln>
                <a:solidFill>
                  <a:srgbClr val="000000"/>
                </a:solidFill>
                <a:effectLst/>
                <a:uLnTx/>
                <a:uFillTx/>
                <a:latin typeface="Segoe UI"/>
                <a:ea typeface="+mn-ea"/>
                <a:cs typeface="+mn-cs"/>
              </a:rPr>
              <a:t>Worker</a:t>
            </a:r>
            <a:r>
              <a:rPr kumimoji="0" lang="tr-TR" sz="1600" b="0" i="0" u="none" strike="noStrike" kern="1200" cap="none" spc="0" normalizeH="0" baseline="0" noProof="0">
                <a:ln>
                  <a:noFill/>
                </a:ln>
                <a:solidFill>
                  <a:srgbClr val="000000"/>
                </a:solidFill>
                <a:effectLst/>
                <a:uLnTx/>
                <a:uFillTx/>
                <a:latin typeface="Segoe UI"/>
                <a:ea typeface="+mn-ea"/>
                <a:cs typeface="+mn-cs"/>
              </a:rPr>
              <a:t> </a:t>
            </a:r>
            <a:r>
              <a:rPr kumimoji="0" lang="tr-TR" sz="1600" b="0" i="0" u="none" strike="noStrike" kern="1200" cap="none" spc="0" normalizeH="0" baseline="0" noProof="0" err="1">
                <a:ln>
                  <a:noFill/>
                </a:ln>
                <a:solidFill>
                  <a:srgbClr val="000000"/>
                </a:solidFill>
                <a:effectLst/>
                <a:uLnTx/>
                <a:uFillTx/>
                <a:latin typeface="Segoe UI"/>
                <a:ea typeface="+mn-ea"/>
                <a:cs typeface="+mn-cs"/>
              </a:rPr>
              <a:t>Node</a:t>
            </a:r>
            <a:r>
              <a:rPr kumimoji="0" lang="tr-TR" sz="1600" b="0" i="0" u="none" strike="noStrike" kern="1200" cap="none" spc="0" normalizeH="0" baseline="0" noProof="0">
                <a:ln>
                  <a:noFill/>
                </a:ln>
                <a:solidFill>
                  <a:srgbClr val="000000"/>
                </a:solidFill>
                <a:effectLst/>
                <a:uLnTx/>
                <a:uFillTx/>
                <a:latin typeface="Segoe UI"/>
                <a:ea typeface="+mn-ea"/>
                <a:cs typeface="+mn-cs"/>
              </a:rPr>
              <a:t> 2</a:t>
            </a:r>
            <a:endParaRPr kumimoji="0" lang="en-US" sz="1600" b="0" i="0" u="none" strike="noStrike" kern="1200" cap="none" spc="0" normalizeH="0" baseline="0" noProof="0" err="1">
              <a:ln>
                <a:noFill/>
              </a:ln>
              <a:solidFill>
                <a:srgbClr val="000000"/>
              </a:solidFill>
              <a:effectLst/>
              <a:uLnTx/>
              <a:uFillTx/>
              <a:latin typeface="Segoe UI"/>
              <a:ea typeface="+mn-ea"/>
              <a:cs typeface="+mn-cs"/>
            </a:endParaRPr>
          </a:p>
        </p:txBody>
      </p:sp>
      <p:cxnSp>
        <p:nvCxnSpPr>
          <p:cNvPr id="40" name="Straight Arrow Connector 39">
            <a:extLst>
              <a:ext uri="{FF2B5EF4-FFF2-40B4-BE49-F238E27FC236}">
                <a16:creationId xmlns:a16="http://schemas.microsoft.com/office/drawing/2014/main" id="{DB610C23-2679-4F5C-8469-0B81B437CCF4}"/>
              </a:ext>
            </a:extLst>
          </p:cNvPr>
          <p:cNvCxnSpPr>
            <a:cxnSpLocks/>
            <a:stCxn id="9" idx="3"/>
            <a:endCxn id="64" idx="1"/>
          </p:cNvCxnSpPr>
          <p:nvPr/>
        </p:nvCxnSpPr>
        <p:spPr>
          <a:xfrm>
            <a:off x="5153354" y="3556956"/>
            <a:ext cx="2564855" cy="1473909"/>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
        <p:nvSpPr>
          <p:cNvPr id="45" name="Rectangle: Rounded Corners 44">
            <a:extLst>
              <a:ext uri="{FF2B5EF4-FFF2-40B4-BE49-F238E27FC236}">
                <a16:creationId xmlns:a16="http://schemas.microsoft.com/office/drawing/2014/main" id="{F5B93DAA-F343-4E65-B8B8-ECF91F456A90}"/>
              </a:ext>
            </a:extLst>
          </p:cNvPr>
          <p:cNvSpPr/>
          <p:nvPr/>
        </p:nvSpPr>
        <p:spPr bwMode="auto">
          <a:xfrm>
            <a:off x="7722813" y="570116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6" name="Rectangle: Rounded Corners 45">
            <a:extLst>
              <a:ext uri="{FF2B5EF4-FFF2-40B4-BE49-F238E27FC236}">
                <a16:creationId xmlns:a16="http://schemas.microsoft.com/office/drawing/2014/main" id="{0BA34925-214A-4D8B-9E16-651AE2466F32}"/>
              </a:ext>
            </a:extLst>
          </p:cNvPr>
          <p:cNvSpPr/>
          <p:nvPr/>
        </p:nvSpPr>
        <p:spPr bwMode="auto">
          <a:xfrm>
            <a:off x="8466002" y="5849006"/>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7" name="Rectangle: Rounded Corners 46">
            <a:extLst>
              <a:ext uri="{FF2B5EF4-FFF2-40B4-BE49-F238E27FC236}">
                <a16:creationId xmlns:a16="http://schemas.microsoft.com/office/drawing/2014/main" id="{702FB242-E2C1-4C7E-A8E5-BFD4055E07AD}"/>
              </a:ext>
            </a:extLst>
          </p:cNvPr>
          <p:cNvSpPr/>
          <p:nvPr/>
        </p:nvSpPr>
        <p:spPr bwMode="auto">
          <a:xfrm>
            <a:off x="8568428" y="595101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48" name="Rectangle: Rounded Corners 47">
            <a:extLst>
              <a:ext uri="{FF2B5EF4-FFF2-40B4-BE49-F238E27FC236}">
                <a16:creationId xmlns:a16="http://schemas.microsoft.com/office/drawing/2014/main" id="{6DF7EFA3-2E91-4E9A-8FB1-8F058E5DE781}"/>
              </a:ext>
            </a:extLst>
          </p:cNvPr>
          <p:cNvSpPr/>
          <p:nvPr/>
        </p:nvSpPr>
        <p:spPr bwMode="auto">
          <a:xfrm>
            <a:off x="8682683" y="6043655"/>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8" name="Rectangle: Rounded Corners 57">
            <a:extLst>
              <a:ext uri="{FF2B5EF4-FFF2-40B4-BE49-F238E27FC236}">
                <a16:creationId xmlns:a16="http://schemas.microsoft.com/office/drawing/2014/main" id="{A664A5D6-FF0F-4006-8A61-2F5ABEE27504}"/>
              </a:ext>
            </a:extLst>
          </p:cNvPr>
          <p:cNvSpPr/>
          <p:nvPr/>
        </p:nvSpPr>
        <p:spPr bwMode="auto">
          <a:xfrm>
            <a:off x="7652241" y="2965080"/>
            <a:ext cx="1801130" cy="625740"/>
          </a:xfrm>
          <a:prstGeom prst="roundRect">
            <a:avLst/>
          </a:prstGeom>
          <a:ln>
            <a:round/>
          </a:ln>
          <a:effectLst>
            <a:glow>
              <a:schemeClr val="accent1">
                <a:alpha val="40000"/>
              </a:schemeClr>
            </a:glow>
            <a:reflection stA="99000" endPos="0" dist="50800" dir="5400000" sy="-100000" algn="bl" rotWithShape="0"/>
            <a:softEdge rad="0"/>
          </a:effectLst>
        </p:spPr>
        <p:style>
          <a:lnRef idx="2">
            <a:schemeClr val="accent1">
              <a:alpha val="90000"/>
              <a:tint val="40000"/>
              <a:hueOff val="0"/>
              <a:satOff val="0"/>
              <a:lumOff val="0"/>
              <a:alphaOff val="0"/>
            </a:schemeClr>
          </a:lnRef>
          <a:fillRef idx="1">
            <a:schemeClr val="accent1">
              <a:alpha val="90000"/>
              <a:tint val="40000"/>
              <a:hueOff val="0"/>
              <a:satOff val="0"/>
              <a:lumOff val="0"/>
              <a:alphaOff val="0"/>
            </a:schemeClr>
          </a:fillRef>
          <a:effectRef idx="0">
            <a:schemeClr val="accent1">
              <a:alpha val="90000"/>
              <a:tint val="40000"/>
              <a:hueOff val="0"/>
              <a:satOff val="0"/>
              <a:lumOff val="0"/>
              <a:alphaOff val="0"/>
            </a:schemeClr>
          </a:effectRef>
          <a:fontRef idx="minor">
            <a:schemeClr val="dk1">
              <a:hueOff val="0"/>
              <a:satOff val="0"/>
              <a:lumOff val="0"/>
              <a:alphaOff val="0"/>
            </a:schemeClr>
          </a:fontRef>
        </p:style>
        <p:txBody>
          <a:bodyPr rot="0" spcFirstLastPara="0" vertOverflow="overflow" horzOverflow="overflow" vert="horz" wrap="square" lIns="91440" tIns="0"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ct val="0"/>
              </a:spcBef>
              <a:spcAft>
                <a:spcPct val="0"/>
              </a:spcAft>
              <a:buClrTx/>
              <a:buSzTx/>
              <a:buFontTx/>
              <a:buNone/>
              <a:tabLst/>
              <a:defRPr/>
            </a:pPr>
            <a:r>
              <a:rPr kumimoji="0" lang="tr-TR" sz="1400" b="0" i="0" u="none" strike="noStrike" kern="1200" cap="none" spc="0" normalizeH="0" baseline="0" noProof="0" err="1">
                <a:ln>
                  <a:noFill/>
                </a:ln>
                <a:solidFill>
                  <a:srgbClr val="000000"/>
                </a:solidFill>
                <a:effectLst/>
                <a:uLnTx/>
                <a:uFillTx/>
                <a:latin typeface="Segoe UI"/>
                <a:ea typeface="+mn-ea"/>
                <a:cs typeface="Segoe UI" pitchFamily="34" charset="0"/>
              </a:rPr>
              <a:t>Pod</a:t>
            </a:r>
            <a:endParaRPr kumimoji="0" lang="en-US" sz="14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59" name="Rectangle: Rounded Corners 58">
            <a:extLst>
              <a:ext uri="{FF2B5EF4-FFF2-40B4-BE49-F238E27FC236}">
                <a16:creationId xmlns:a16="http://schemas.microsoft.com/office/drawing/2014/main" id="{70FC054B-B7AA-43A5-B305-CCFEE1F97A82}"/>
              </a:ext>
            </a:extLst>
          </p:cNvPr>
          <p:cNvSpPr/>
          <p:nvPr/>
        </p:nvSpPr>
        <p:spPr bwMode="auto">
          <a:xfrm>
            <a:off x="8472127" y="3111014"/>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0" name="Rectangle: Rounded Corners 59">
            <a:extLst>
              <a:ext uri="{FF2B5EF4-FFF2-40B4-BE49-F238E27FC236}">
                <a16:creationId xmlns:a16="http://schemas.microsoft.com/office/drawing/2014/main" id="{20A4658B-F9F9-45C7-AA16-28A120925878}"/>
              </a:ext>
            </a:extLst>
          </p:cNvPr>
          <p:cNvSpPr/>
          <p:nvPr/>
        </p:nvSpPr>
        <p:spPr bwMode="auto">
          <a:xfrm>
            <a:off x="8574553" y="321302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sp>
        <p:nvSpPr>
          <p:cNvPr id="61" name="Rectangle: Rounded Corners 60">
            <a:extLst>
              <a:ext uri="{FF2B5EF4-FFF2-40B4-BE49-F238E27FC236}">
                <a16:creationId xmlns:a16="http://schemas.microsoft.com/office/drawing/2014/main" id="{EEFD9F17-DDE5-4DB4-827F-2330444A5B7C}"/>
              </a:ext>
            </a:extLst>
          </p:cNvPr>
          <p:cNvSpPr/>
          <p:nvPr/>
        </p:nvSpPr>
        <p:spPr bwMode="auto">
          <a:xfrm>
            <a:off x="8688808" y="3305663"/>
            <a:ext cx="459106" cy="204018"/>
          </a:xfrm>
          <a:prstGeom prst="roundRect">
            <a:avLst/>
          </a:prstGeom>
          <a:solidFill>
            <a:srgbClr val="DBDBDB"/>
          </a:solidFill>
          <a:ln>
            <a:headEnd type="none" w="med" len="med"/>
            <a:tailEnd type="none" w="med" len="med"/>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0" rIns="182880" bIns="146304" numCol="1" spcCol="0" rtlCol="0" fromWordArt="0" anchor="ctr"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1800" b="0" i="0" u="none" strike="noStrike" kern="1200" cap="none" spc="0" normalizeH="0" baseline="0" noProof="0" err="1">
              <a:ln>
                <a:noFill/>
              </a:ln>
              <a:solidFill>
                <a:srgbClr val="000000"/>
              </a:solidFill>
              <a:effectLst/>
              <a:uLnTx/>
              <a:uFillTx/>
              <a:latin typeface="Segoe UI"/>
              <a:ea typeface="+mn-ea"/>
              <a:cs typeface="Segoe UI" pitchFamily="34" charset="0"/>
            </a:endParaRPr>
          </a:p>
        </p:txBody>
      </p:sp>
      <p:cxnSp>
        <p:nvCxnSpPr>
          <p:cNvPr id="62" name="Straight Arrow Connector 61">
            <a:extLst>
              <a:ext uri="{FF2B5EF4-FFF2-40B4-BE49-F238E27FC236}">
                <a16:creationId xmlns:a16="http://schemas.microsoft.com/office/drawing/2014/main" id="{4B87483A-A905-45E6-81DE-3AEE814C0AAE}"/>
              </a:ext>
            </a:extLst>
          </p:cNvPr>
          <p:cNvCxnSpPr>
            <a:cxnSpLocks/>
            <a:stCxn id="9" idx="3"/>
            <a:endCxn id="38" idx="1"/>
          </p:cNvCxnSpPr>
          <p:nvPr/>
        </p:nvCxnSpPr>
        <p:spPr>
          <a:xfrm flipV="1">
            <a:off x="5153354" y="2321073"/>
            <a:ext cx="2498887" cy="1235883"/>
          </a:xfrm>
          <a:prstGeom prst="straightConnector1">
            <a:avLst/>
          </a:prstGeom>
          <a:ln w="38100">
            <a:solidFill>
              <a:srgbClr val="C0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7980660"/>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p:txBody>
          <a:bodyPr/>
          <a:lstStyle/>
          <a:p>
            <a:r>
              <a:rPr lang="en-US" sz="4000" dirty="0">
                <a:solidFill>
                  <a:schemeClr val="accent3"/>
                </a:solidFill>
              </a:rPr>
              <a:t>What are Replica Sets?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4637" y="1209673"/>
            <a:ext cx="11887200" cy="5035225"/>
          </a:xfrm>
        </p:spPr>
        <p:txBody>
          <a:bodyPr/>
          <a:lstStyle/>
          <a:p>
            <a:r>
              <a:rPr lang="en-US" sz="2800" dirty="0"/>
              <a:t>A Pod is essentially a one-off singleton instance</a:t>
            </a:r>
          </a:p>
          <a:p>
            <a:r>
              <a:rPr lang="en-US" sz="2800" b="1" dirty="0">
                <a:solidFill>
                  <a:schemeClr val="accent3"/>
                </a:solidFill>
              </a:rPr>
              <a:t>Replica Sets </a:t>
            </a:r>
            <a:r>
              <a:rPr lang="en-US" sz="2800" dirty="0"/>
              <a:t>are a Kubernetes object that manage Pods</a:t>
            </a:r>
          </a:p>
          <a:p>
            <a:pPr lvl="1">
              <a:spcBef>
                <a:spcPts val="1200"/>
              </a:spcBef>
            </a:pPr>
            <a:r>
              <a:rPr lang="en-US" dirty="0"/>
              <a:t>Redundancy – allow for failure </a:t>
            </a:r>
          </a:p>
          <a:p>
            <a:pPr lvl="1"/>
            <a:r>
              <a:rPr lang="en-US" dirty="0"/>
              <a:t>Scale – allow for more requests to be processed</a:t>
            </a:r>
          </a:p>
          <a:p>
            <a:r>
              <a:rPr lang="en-US" sz="2800" dirty="0"/>
              <a:t>They monitor the cluster and ensure the desired number of Pods are correctly running</a:t>
            </a:r>
          </a:p>
          <a:p>
            <a:pPr lvl="1">
              <a:spcBef>
                <a:spcPts val="1200"/>
              </a:spcBef>
            </a:pPr>
            <a:r>
              <a:rPr lang="en-US" dirty="0"/>
              <a:t>If no Pods are provisioned, the Replica Set Controller will schedule them</a:t>
            </a:r>
          </a:p>
          <a:p>
            <a:pPr lvl="1">
              <a:spcBef>
                <a:spcPts val="600"/>
              </a:spcBef>
            </a:pPr>
            <a:r>
              <a:rPr lang="en-US" dirty="0"/>
              <a:t>If actual count drops below the desired, the controller will schedule replacements</a:t>
            </a:r>
          </a:p>
          <a:p>
            <a:pPr lvl="1">
              <a:spcBef>
                <a:spcPts val="600"/>
              </a:spcBef>
            </a:pPr>
            <a:r>
              <a:rPr lang="en-US" dirty="0"/>
              <a:t>If you exceed the desired count, the controller will destroy them</a:t>
            </a:r>
          </a:p>
          <a:p>
            <a:pPr>
              <a:spcBef>
                <a:spcPts val="1200"/>
              </a:spcBef>
            </a:pPr>
            <a:r>
              <a:rPr lang="en-US" sz="2800" dirty="0"/>
              <a:t>Replica sets are created by and managed through Kubernetes Deployment objects</a:t>
            </a:r>
            <a:endParaRPr lang="en-US" dirty="0"/>
          </a:p>
        </p:txBody>
      </p:sp>
      <p:sp>
        <p:nvSpPr>
          <p:cNvPr id="21" name="Oval 20">
            <a:extLst>
              <a:ext uri="{FF2B5EF4-FFF2-40B4-BE49-F238E27FC236}">
                <a16:creationId xmlns:a16="http://schemas.microsoft.com/office/drawing/2014/main" id="{672B32DB-921C-4D8D-BB6C-317A8CCA6EAD}"/>
              </a:ext>
            </a:extLst>
          </p:cNvPr>
          <p:cNvSpPr/>
          <p:nvPr/>
        </p:nvSpPr>
        <p:spPr bwMode="auto">
          <a:xfrm>
            <a:off x="9858375" y="115026"/>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151D969C-F382-4926-ABC3-536A969697DE}"/>
              </a:ext>
            </a:extLst>
          </p:cNvPr>
          <p:cNvSpPr/>
          <p:nvPr/>
        </p:nvSpPr>
        <p:spPr bwMode="auto">
          <a:xfrm>
            <a:off x="10037424" y="678320"/>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6A98B518-CE76-47A2-9B05-110318134C72}"/>
              </a:ext>
            </a:extLst>
          </p:cNvPr>
          <p:cNvSpPr txBox="1"/>
          <p:nvPr/>
        </p:nvSpPr>
        <p:spPr>
          <a:xfrm>
            <a:off x="9808368" y="215452"/>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20491270-1C2A-43DD-B39C-83AC30743B72}"/>
              </a:ext>
            </a:extLst>
          </p:cNvPr>
          <p:cNvSpPr txBox="1"/>
          <p:nvPr/>
        </p:nvSpPr>
        <p:spPr>
          <a:xfrm>
            <a:off x="9808368" y="692608"/>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3C1AEE0B-3DBF-4BD6-A9AB-ACF67E1BAAE8}"/>
              </a:ext>
            </a:extLst>
          </p:cNvPr>
          <p:cNvSpPr/>
          <p:nvPr/>
        </p:nvSpPr>
        <p:spPr bwMode="auto">
          <a:xfrm>
            <a:off x="10200829" y="1121417"/>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583A3590-B310-43B3-9D2E-24811C4F6CC9}"/>
              </a:ext>
            </a:extLst>
          </p:cNvPr>
          <p:cNvSpPr txBox="1"/>
          <p:nvPr/>
        </p:nvSpPr>
        <p:spPr>
          <a:xfrm>
            <a:off x="9711544" y="1149993"/>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F9619ED2-14D9-41CE-A75A-39A7F420FE63}"/>
              </a:ext>
            </a:extLst>
          </p:cNvPr>
          <p:cNvSpPr/>
          <p:nvPr/>
        </p:nvSpPr>
        <p:spPr bwMode="auto">
          <a:xfrm>
            <a:off x="10368735" y="1580553"/>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EA31BE2F-019D-438E-AA07-867BD73FB067}"/>
              </a:ext>
            </a:extLst>
          </p:cNvPr>
          <p:cNvSpPr txBox="1"/>
          <p:nvPr/>
        </p:nvSpPr>
        <p:spPr>
          <a:xfrm>
            <a:off x="9808369" y="1600533"/>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2417335038"/>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CB095-6616-419A-82A6-55B75A7C1232}"/>
              </a:ext>
            </a:extLst>
          </p:cNvPr>
          <p:cNvSpPr>
            <a:spLocks noGrp="1"/>
          </p:cNvSpPr>
          <p:nvPr>
            <p:ph type="title"/>
          </p:nvPr>
        </p:nvSpPr>
        <p:spPr>
          <a:xfrm>
            <a:off x="274638" y="274953"/>
            <a:ext cx="11887200" cy="764858"/>
          </a:xfrm>
        </p:spPr>
        <p:txBody>
          <a:bodyPr/>
          <a:lstStyle/>
          <a:p>
            <a:r>
              <a:rPr lang="en-US" sz="4000" dirty="0">
                <a:solidFill>
                  <a:schemeClr val="accent3"/>
                </a:solidFill>
              </a:rPr>
              <a:t>What are Deployments?</a:t>
            </a:r>
          </a:p>
        </p:txBody>
      </p:sp>
      <p:sp>
        <p:nvSpPr>
          <p:cNvPr id="4" name="Text Placeholder 3">
            <a:extLst>
              <a:ext uri="{FF2B5EF4-FFF2-40B4-BE49-F238E27FC236}">
                <a16:creationId xmlns:a16="http://schemas.microsoft.com/office/drawing/2014/main" id="{ED073236-61CF-4077-92F5-73974994C881}"/>
              </a:ext>
            </a:extLst>
          </p:cNvPr>
          <p:cNvSpPr>
            <a:spLocks noGrp="1"/>
          </p:cNvSpPr>
          <p:nvPr>
            <p:ph type="body" sz="quarter" idx="11"/>
          </p:nvPr>
        </p:nvSpPr>
        <p:spPr>
          <a:xfrm>
            <a:off x="272272" y="1211263"/>
            <a:ext cx="11887200" cy="4979825"/>
          </a:xfrm>
        </p:spPr>
        <p:txBody>
          <a:bodyPr/>
          <a:lstStyle/>
          <a:p>
            <a:r>
              <a:rPr lang="en-US" sz="2800" dirty="0"/>
              <a:t>A deployment defines the lifecycle of an application</a:t>
            </a:r>
          </a:p>
          <a:p>
            <a:pPr lvl="1"/>
            <a:r>
              <a:rPr lang="en-US" dirty="0"/>
              <a:t>Is made up of pods</a:t>
            </a:r>
          </a:p>
          <a:p>
            <a:pPr lvl="1"/>
            <a:r>
              <a:rPr lang="en-US" dirty="0"/>
              <a:t>Controls Replica Sets</a:t>
            </a:r>
          </a:p>
          <a:p>
            <a:pPr lvl="1"/>
            <a:r>
              <a:rPr lang="en-US" dirty="0"/>
              <a:t>Includes the functionality to update the desired state</a:t>
            </a:r>
          </a:p>
          <a:p>
            <a:pPr lvl="1"/>
            <a:r>
              <a:rPr lang="en-US" dirty="0"/>
              <a:t>Rolling updates are included</a:t>
            </a:r>
          </a:p>
          <a:p>
            <a:pPr lvl="1"/>
            <a:r>
              <a:rPr lang="en-US" dirty="0"/>
              <a:t>Provides fine-grained control over how and when a new pod version is rolled out as well as rolled back to a previous state</a:t>
            </a:r>
          </a:p>
          <a:p>
            <a:pPr lvl="1"/>
            <a:endParaRPr lang="en-US" dirty="0"/>
          </a:p>
          <a:p>
            <a:r>
              <a:rPr lang="en-US" sz="2800" dirty="0"/>
              <a:t>With a deployment, you can declaratively state how many instances of your pod you would like, you can define rollout strategies, gain self-healing behavior, and much more. This provides a scalable platform to deploy your application.</a:t>
            </a:r>
            <a:endParaRPr lang="en-US" dirty="0"/>
          </a:p>
        </p:txBody>
      </p:sp>
      <p:sp>
        <p:nvSpPr>
          <p:cNvPr id="21" name="Oval 20">
            <a:extLst>
              <a:ext uri="{FF2B5EF4-FFF2-40B4-BE49-F238E27FC236}">
                <a16:creationId xmlns:a16="http://schemas.microsoft.com/office/drawing/2014/main" id="{8A43BFB4-CAC5-40AD-AE8F-B89D5BA97F46}"/>
              </a:ext>
            </a:extLst>
          </p:cNvPr>
          <p:cNvSpPr/>
          <p:nvPr/>
        </p:nvSpPr>
        <p:spPr bwMode="auto">
          <a:xfrm>
            <a:off x="9858374" y="100014"/>
            <a:ext cx="2467702" cy="2614612"/>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AD606967-6329-40D0-91E8-F94935545C9F}"/>
              </a:ext>
            </a:extLst>
          </p:cNvPr>
          <p:cNvSpPr/>
          <p:nvPr/>
        </p:nvSpPr>
        <p:spPr bwMode="auto">
          <a:xfrm>
            <a:off x="10037423" y="663308"/>
            <a:ext cx="2071233" cy="1956148"/>
          </a:xfrm>
          <a:prstGeom prst="ellipse">
            <a:avLst/>
          </a:prstGeom>
          <a:solidFill>
            <a:srgbClr val="FFFFC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4EAEFFF1-2B49-402E-935F-610A7DC732C4}"/>
              </a:ext>
            </a:extLst>
          </p:cNvPr>
          <p:cNvSpPr txBox="1"/>
          <p:nvPr/>
        </p:nvSpPr>
        <p:spPr>
          <a:xfrm>
            <a:off x="9808367" y="200440"/>
            <a:ext cx="2535951" cy="5447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chemeClr val="bg1"/>
                </a:solidFill>
              </a:rPr>
              <a:t>Deploymen</a:t>
            </a:r>
            <a:r>
              <a:rPr lang="en-US" dirty="0">
                <a:solidFill>
                  <a:schemeClr val="bg1"/>
                </a:solidFill>
              </a:rPr>
              <a:t>t</a:t>
            </a:r>
          </a:p>
        </p:txBody>
      </p:sp>
      <p:sp>
        <p:nvSpPr>
          <p:cNvPr id="24" name="TextBox 23">
            <a:extLst>
              <a:ext uri="{FF2B5EF4-FFF2-40B4-BE49-F238E27FC236}">
                <a16:creationId xmlns:a16="http://schemas.microsoft.com/office/drawing/2014/main" id="{FC8F19AB-0029-4001-A610-A40FAA60DB17}"/>
              </a:ext>
            </a:extLst>
          </p:cNvPr>
          <p:cNvSpPr txBox="1"/>
          <p:nvPr/>
        </p:nvSpPr>
        <p:spPr>
          <a:xfrm>
            <a:off x="9808367" y="677596"/>
            <a:ext cx="2517709"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Replica Set</a:t>
            </a:r>
          </a:p>
        </p:txBody>
      </p:sp>
      <p:sp>
        <p:nvSpPr>
          <p:cNvPr id="25" name="Oval 24">
            <a:extLst>
              <a:ext uri="{FF2B5EF4-FFF2-40B4-BE49-F238E27FC236}">
                <a16:creationId xmlns:a16="http://schemas.microsoft.com/office/drawing/2014/main" id="{8D191D75-BEE4-4DF1-B609-3A1CC73CC273}"/>
              </a:ext>
            </a:extLst>
          </p:cNvPr>
          <p:cNvSpPr/>
          <p:nvPr/>
        </p:nvSpPr>
        <p:spPr bwMode="auto">
          <a:xfrm>
            <a:off x="10200828" y="1106405"/>
            <a:ext cx="1707804" cy="1306318"/>
          </a:xfrm>
          <a:prstGeom prst="ellipse">
            <a:avLst/>
          </a:prstGeom>
          <a:solidFill>
            <a:schemeClr val="bg2">
              <a:lumMod val="40000"/>
              <a:lumOff val="6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6" name="TextBox 25">
            <a:extLst>
              <a:ext uri="{FF2B5EF4-FFF2-40B4-BE49-F238E27FC236}">
                <a16:creationId xmlns:a16="http://schemas.microsoft.com/office/drawing/2014/main" id="{705A2621-F9D8-4774-839A-81E190F27821}"/>
              </a:ext>
            </a:extLst>
          </p:cNvPr>
          <p:cNvSpPr txBox="1"/>
          <p:nvPr/>
        </p:nvSpPr>
        <p:spPr>
          <a:xfrm>
            <a:off x="9711543" y="1134981"/>
            <a:ext cx="2614534"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POD</a:t>
            </a:r>
          </a:p>
        </p:txBody>
      </p:sp>
      <p:sp>
        <p:nvSpPr>
          <p:cNvPr id="27" name="Oval 26">
            <a:extLst>
              <a:ext uri="{FF2B5EF4-FFF2-40B4-BE49-F238E27FC236}">
                <a16:creationId xmlns:a16="http://schemas.microsoft.com/office/drawing/2014/main" id="{8251A76F-CBDA-4301-A990-4E1339E9B1B1}"/>
              </a:ext>
            </a:extLst>
          </p:cNvPr>
          <p:cNvSpPr/>
          <p:nvPr/>
        </p:nvSpPr>
        <p:spPr bwMode="auto">
          <a:xfrm>
            <a:off x="10368734" y="1565541"/>
            <a:ext cx="1397022" cy="586980"/>
          </a:xfrm>
          <a:prstGeom prst="ellipse">
            <a:avLst/>
          </a:prstGeom>
          <a:solidFill>
            <a:schemeClr val="accent6">
              <a:lumMod val="20000"/>
              <a:lumOff val="80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8" name="TextBox 27">
            <a:extLst>
              <a:ext uri="{FF2B5EF4-FFF2-40B4-BE49-F238E27FC236}">
                <a16:creationId xmlns:a16="http://schemas.microsoft.com/office/drawing/2014/main" id="{B272B8FB-95DC-4AB0-8648-AB21255CE651}"/>
              </a:ext>
            </a:extLst>
          </p:cNvPr>
          <p:cNvSpPr txBox="1"/>
          <p:nvPr/>
        </p:nvSpPr>
        <p:spPr>
          <a:xfrm>
            <a:off x="9808368" y="1585521"/>
            <a:ext cx="2517708" cy="517065"/>
          </a:xfrm>
          <a:prstGeom prst="rect">
            <a:avLst/>
          </a:prstGeom>
          <a:noFill/>
        </p:spPr>
        <p:txBody>
          <a:bodyPr wrap="square" lIns="182880" tIns="146304" rIns="182880" bIns="146304" rtlCol="0">
            <a:spAutoFit/>
          </a:bodyPr>
          <a:lstStyle/>
          <a:p>
            <a:pPr algn="ctr">
              <a:lnSpc>
                <a:spcPct val="90000"/>
              </a:lnSpc>
              <a:spcAft>
                <a:spcPts val="600"/>
              </a:spcAft>
            </a:pPr>
            <a:r>
              <a:rPr lang="en-US" sz="1600" dirty="0">
                <a:solidFill>
                  <a:srgbClr val="000000"/>
                </a:solidFill>
              </a:rPr>
              <a:t>Container</a:t>
            </a:r>
          </a:p>
        </p:txBody>
      </p:sp>
    </p:spTree>
    <p:extLst>
      <p:ext uri="{BB962C8B-B14F-4D97-AF65-F5344CB8AC3E}">
        <p14:creationId xmlns:p14="http://schemas.microsoft.com/office/powerpoint/2010/main" val="3414708151"/>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9A413F-E6A1-BF55-2353-8BEF9E3541BA}"/>
              </a:ext>
            </a:extLst>
          </p:cNvPr>
          <p:cNvSpPr>
            <a:spLocks noGrp="1"/>
          </p:cNvSpPr>
          <p:nvPr>
            <p:ph type="title"/>
          </p:nvPr>
        </p:nvSpPr>
        <p:spPr>
          <a:xfrm>
            <a:off x="274642" y="295276"/>
            <a:ext cx="11889564" cy="917575"/>
          </a:xfrm>
        </p:spPr>
        <p:txBody>
          <a:bodyPr/>
          <a:lstStyle/>
          <a:p>
            <a:r>
              <a:rPr lang="en-US" dirty="0"/>
              <a:t>Instructions for </a:t>
            </a:r>
            <a:r>
              <a:rPr lang="en-US" sz="4800" dirty="0"/>
              <a:t>Completing </a:t>
            </a:r>
            <a:r>
              <a:rPr lang="en-US" sz="4800"/>
              <a:t>Module 4: </a:t>
            </a:r>
            <a:r>
              <a:rPr lang="en-US" sz="4800" dirty="0"/>
              <a:t>Lab</a:t>
            </a:r>
            <a:endParaRPr lang="en-US" dirty="0"/>
          </a:p>
        </p:txBody>
      </p:sp>
      <p:sp>
        <p:nvSpPr>
          <p:cNvPr id="3" name="Text Placeholder 2">
            <a:extLst>
              <a:ext uri="{FF2B5EF4-FFF2-40B4-BE49-F238E27FC236}">
                <a16:creationId xmlns:a16="http://schemas.microsoft.com/office/drawing/2014/main" id="{D6286861-4555-F6E3-1A3B-6558B51DCB94}"/>
              </a:ext>
            </a:extLst>
          </p:cNvPr>
          <p:cNvSpPr>
            <a:spLocks noGrp="1"/>
          </p:cNvSpPr>
          <p:nvPr>
            <p:ph type="body" sz="quarter" idx="10"/>
          </p:nvPr>
        </p:nvSpPr>
        <p:spPr>
          <a:xfrm>
            <a:off x="274643" y="1233169"/>
            <a:ext cx="11887190" cy="5466079"/>
          </a:xfrm>
        </p:spPr>
        <p:txBody>
          <a:bodyPr lIns="146304" rIns="146304">
            <a:noAutofit/>
          </a:bodyPr>
          <a:lstStyle/>
          <a:p>
            <a:pPr>
              <a:spcBef>
                <a:spcPts val="600"/>
              </a:spcBef>
              <a:spcAft>
                <a:spcPts val="600"/>
              </a:spcAft>
            </a:pPr>
            <a:r>
              <a:rPr lang="en-US" sz="1600" b="1" dirty="0"/>
              <a:t>Time: 45 minutes</a:t>
            </a:r>
          </a:p>
          <a:p>
            <a:pPr>
              <a:spcBef>
                <a:spcPts val="600"/>
              </a:spcBef>
              <a:spcAft>
                <a:spcPts val="600"/>
              </a:spcAft>
            </a:pPr>
            <a:r>
              <a:rPr lang="en-US" sz="1600" b="1" dirty="0"/>
              <a:t>Steps:</a:t>
            </a:r>
          </a:p>
          <a:p>
            <a:pPr marL="233363" indent="-233363">
              <a:spcBef>
                <a:spcPts val="600"/>
              </a:spcBef>
              <a:spcAft>
                <a:spcPts val="600"/>
              </a:spcAft>
              <a:buFont typeface="+mj-lt"/>
              <a:buAutoNum type="arabicPeriod"/>
            </a:pPr>
            <a:r>
              <a:rPr lang="en-US" sz="1600" dirty="0"/>
              <a:t>Navigate to your local git repo that you checked out earlier.</a:t>
            </a:r>
          </a:p>
          <a:p>
            <a:pPr marL="233363" indent="-233363">
              <a:spcBef>
                <a:spcPts val="600"/>
              </a:spcBef>
              <a:spcAft>
                <a:spcPts val="600"/>
              </a:spcAft>
              <a:buFont typeface="+mj-lt"/>
              <a:buAutoNum type="arabicPeriod"/>
            </a:pPr>
            <a:r>
              <a:rPr lang="en-US" sz="1600" dirty="0"/>
              <a:t>Complete lab using the lab guide called Module 4 - Lab 1 Create an Azure Kubernetes Cluster.</a:t>
            </a:r>
          </a:p>
          <a:p>
            <a:pPr marL="233363" indent="-233363">
              <a:spcBef>
                <a:spcPts val="600"/>
              </a:spcBef>
              <a:spcAft>
                <a:spcPts val="600"/>
              </a:spcAft>
              <a:buFont typeface="+mj-lt"/>
              <a:buAutoNum type="arabicPeriod"/>
            </a:pPr>
            <a:endParaRPr lang="en-US" sz="1600" dirty="0"/>
          </a:p>
        </p:txBody>
      </p:sp>
    </p:spTree>
    <p:extLst>
      <p:ext uri="{BB962C8B-B14F-4D97-AF65-F5344CB8AC3E}">
        <p14:creationId xmlns:p14="http://schemas.microsoft.com/office/powerpoint/2010/main" val="3692587786"/>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9E566-588F-4A47-D7D2-6A561FAABAA5}"/>
              </a:ext>
            </a:extLst>
          </p:cNvPr>
          <p:cNvSpPr>
            <a:spLocks noGrp="1"/>
          </p:cNvSpPr>
          <p:nvPr>
            <p:ph type="title"/>
          </p:nvPr>
        </p:nvSpPr>
        <p:spPr/>
        <p:txBody>
          <a:bodyPr/>
          <a:lstStyle/>
          <a:p>
            <a:r>
              <a:rPr lang="en-US" sz="4800" dirty="0">
                <a:solidFill>
                  <a:schemeClr val="accent3"/>
                </a:solidFill>
              </a:rPr>
              <a:t>Preparing Your App for Deployment</a:t>
            </a:r>
            <a:endParaRPr lang="en-US" dirty="0"/>
          </a:p>
        </p:txBody>
      </p:sp>
      <p:sp>
        <p:nvSpPr>
          <p:cNvPr id="3" name="Text Placeholder 2">
            <a:extLst>
              <a:ext uri="{FF2B5EF4-FFF2-40B4-BE49-F238E27FC236}">
                <a16:creationId xmlns:a16="http://schemas.microsoft.com/office/drawing/2014/main" id="{947E3008-B162-2895-E1CF-83C12463584B}"/>
              </a:ext>
            </a:extLst>
          </p:cNvPr>
          <p:cNvSpPr>
            <a:spLocks noGrp="1"/>
          </p:cNvSpPr>
          <p:nvPr>
            <p:ph type="body" sz="quarter" idx="10"/>
          </p:nvPr>
        </p:nvSpPr>
        <p:spPr>
          <a:xfrm>
            <a:off x="274638" y="1212850"/>
            <a:ext cx="11887201" cy="5486399"/>
          </a:xfrm>
        </p:spPr>
        <p:txBody>
          <a:bodyPr/>
          <a:lstStyle/>
          <a:p>
            <a:pPr marL="0" indent="0">
              <a:spcBef>
                <a:spcPts val="600"/>
              </a:spcBef>
              <a:spcAft>
                <a:spcPts val="600"/>
              </a:spcAft>
              <a:buNone/>
            </a:pPr>
            <a:r>
              <a:rPr lang="en-US" sz="2400" dirty="0"/>
              <a:t>There are several steps that are required to prepare an app for deployment to AKS</a:t>
            </a:r>
          </a:p>
          <a:p>
            <a:pPr>
              <a:spcBef>
                <a:spcPts val="600"/>
              </a:spcBef>
              <a:spcAft>
                <a:spcPts val="600"/>
              </a:spcAft>
            </a:pPr>
            <a:r>
              <a:rPr lang="en-US" sz="2400" dirty="0"/>
              <a:t>Dockerize the app to create a Docker image</a:t>
            </a:r>
          </a:p>
          <a:p>
            <a:pPr>
              <a:spcBef>
                <a:spcPts val="600"/>
              </a:spcBef>
              <a:spcAft>
                <a:spcPts val="600"/>
              </a:spcAft>
            </a:pPr>
            <a:r>
              <a:rPr lang="en-US" sz="2400" dirty="0"/>
              <a:t>Create a deployment that defines the desired state of the app pods</a:t>
            </a:r>
          </a:p>
          <a:p>
            <a:pPr>
              <a:spcBef>
                <a:spcPts val="600"/>
              </a:spcBef>
              <a:spcAft>
                <a:spcPts val="600"/>
              </a:spcAft>
            </a:pPr>
            <a:r>
              <a:rPr lang="en-US" sz="2400" dirty="0"/>
              <a:t>Handle the app configuration using ConfigMaps that store key-value pairs</a:t>
            </a:r>
          </a:p>
          <a:p>
            <a:pPr>
              <a:spcBef>
                <a:spcPts val="600"/>
              </a:spcBef>
              <a:spcAft>
                <a:spcPts val="600"/>
              </a:spcAft>
            </a:pPr>
            <a:r>
              <a:rPr lang="en-US" sz="2400" dirty="0"/>
              <a:t>Secure the confidential data using Secrets that encrypt sensitive information</a:t>
            </a:r>
          </a:p>
          <a:p>
            <a:pPr>
              <a:spcBef>
                <a:spcPts val="600"/>
              </a:spcBef>
              <a:spcAft>
                <a:spcPts val="600"/>
              </a:spcAft>
            </a:pPr>
            <a:r>
              <a:rPr lang="en-US" sz="2400" dirty="0"/>
              <a:t>Expose the app using a service and an ingress that provide access to the app</a:t>
            </a:r>
          </a:p>
          <a:p>
            <a:pPr>
              <a:spcBef>
                <a:spcPts val="600"/>
              </a:spcBef>
              <a:spcAft>
                <a:spcPts val="600"/>
              </a:spcAft>
            </a:pPr>
            <a:r>
              <a:rPr lang="en-US" sz="2400" dirty="0"/>
              <a:t>Deploy the backend storage using a StatefulSet that maintains the state of the pods</a:t>
            </a:r>
          </a:p>
          <a:p>
            <a:pPr>
              <a:spcBef>
                <a:spcPts val="600"/>
              </a:spcBef>
              <a:spcAft>
                <a:spcPts val="600"/>
              </a:spcAft>
            </a:pPr>
            <a:r>
              <a:rPr lang="en-US" sz="2400" dirty="0"/>
              <a:t>Package the Kubernetes cluster using Helm that simplifies the deployment process</a:t>
            </a:r>
          </a:p>
        </p:txBody>
      </p:sp>
    </p:spTree>
    <p:extLst>
      <p:ext uri="{BB962C8B-B14F-4D97-AF65-F5344CB8AC3E}">
        <p14:creationId xmlns:p14="http://schemas.microsoft.com/office/powerpoint/2010/main" val="1805782116"/>
      </p:ext>
    </p:extLst>
  </p:cSld>
  <p:clrMapOvr>
    <a:masterClrMapping/>
  </p:clrMapOvr>
  <p:transition>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37E9F-9E22-967F-DFA6-88C61E79FBBD}"/>
              </a:ext>
            </a:extLst>
          </p:cNvPr>
          <p:cNvSpPr>
            <a:spLocks noGrp="1"/>
          </p:cNvSpPr>
          <p:nvPr>
            <p:ph type="title"/>
          </p:nvPr>
        </p:nvSpPr>
        <p:spPr/>
        <p:txBody>
          <a:bodyPr/>
          <a:lstStyle/>
          <a:p>
            <a:r>
              <a:rPr lang="en-US" dirty="0"/>
              <a:t>Dockerize the App and Create a Docker image</a:t>
            </a:r>
          </a:p>
        </p:txBody>
      </p:sp>
      <p:sp>
        <p:nvSpPr>
          <p:cNvPr id="3" name="Text Placeholder 2">
            <a:extLst>
              <a:ext uri="{FF2B5EF4-FFF2-40B4-BE49-F238E27FC236}">
                <a16:creationId xmlns:a16="http://schemas.microsoft.com/office/drawing/2014/main" id="{3E04FE4F-1EEE-B296-518D-E1B07248580B}"/>
              </a:ext>
            </a:extLst>
          </p:cNvPr>
          <p:cNvSpPr>
            <a:spLocks noGrp="1"/>
          </p:cNvSpPr>
          <p:nvPr>
            <p:ph type="body" sz="quarter" idx="10"/>
          </p:nvPr>
        </p:nvSpPr>
        <p:spPr>
          <a:xfrm>
            <a:off x="274639" y="1212850"/>
            <a:ext cx="7269162" cy="5299912"/>
          </a:xfrm>
        </p:spPr>
        <p:txBody>
          <a:bodyPr/>
          <a:lstStyle/>
          <a:p>
            <a:r>
              <a:rPr lang="en-US" sz="2400" dirty="0"/>
              <a:t>Step by step instructions on how to build an image</a:t>
            </a:r>
          </a:p>
          <a:p>
            <a:r>
              <a:rPr lang="en-US" sz="2400" dirty="0"/>
              <a:t>Each step creates a layer in the Docker image</a:t>
            </a:r>
          </a:p>
          <a:p>
            <a:r>
              <a:rPr lang="en-US" sz="2400" dirty="0"/>
              <a:t>A Dockerfile may contain</a:t>
            </a:r>
          </a:p>
          <a:p>
            <a:pPr lvl="1"/>
            <a:r>
              <a:rPr lang="en-US" sz="2000" dirty="0">
                <a:latin typeface="+mn-lt"/>
              </a:rPr>
              <a:t>Comments (i.e. lines preceded by #)</a:t>
            </a:r>
          </a:p>
          <a:p>
            <a:pPr lvl="1"/>
            <a:r>
              <a:rPr lang="en-US" sz="2000" dirty="0">
                <a:latin typeface="+mn-lt"/>
              </a:rPr>
              <a:t>FROM statement telling Docker which base image you want to use to create your image. This statement must be the first statement in your Dockerfile.</a:t>
            </a:r>
          </a:p>
          <a:p>
            <a:pPr lvl="1"/>
            <a:r>
              <a:rPr lang="en-US" sz="2000" dirty="0">
                <a:latin typeface="+mn-lt"/>
              </a:rPr>
              <a:t>MAINTAINER statement providing the email address of the person maintaining your image. Note that you do not have to include this statement in your Dockerfile</a:t>
            </a:r>
          </a:p>
          <a:p>
            <a:pPr lvl="1"/>
            <a:r>
              <a:rPr lang="en-US" sz="2000" dirty="0">
                <a:latin typeface="+mn-lt"/>
              </a:rPr>
              <a:t>COPY command copies project files to the image build directory</a:t>
            </a:r>
          </a:p>
          <a:p>
            <a:pPr lvl="1"/>
            <a:r>
              <a:rPr lang="en-US" sz="2000" dirty="0">
                <a:latin typeface="+mn-lt"/>
              </a:rPr>
              <a:t>RUN command runs instructions against the image</a:t>
            </a:r>
          </a:p>
          <a:p>
            <a:pPr lvl="1"/>
            <a:r>
              <a:rPr lang="en-US" sz="2000" dirty="0">
                <a:latin typeface="+mn-lt"/>
              </a:rPr>
              <a:t>ENTRYPOINT directive or instruction that is used to specify the executable which should run when a container is started from a Docker image</a:t>
            </a:r>
          </a:p>
        </p:txBody>
      </p:sp>
      <p:sp>
        <p:nvSpPr>
          <p:cNvPr id="4" name="Rectangle 3">
            <a:extLst>
              <a:ext uri="{FF2B5EF4-FFF2-40B4-BE49-F238E27FC236}">
                <a16:creationId xmlns:a16="http://schemas.microsoft.com/office/drawing/2014/main" id="{9603B8B9-652F-D63B-6494-2B6458B93C34}"/>
              </a:ext>
            </a:extLst>
          </p:cNvPr>
          <p:cNvSpPr/>
          <p:nvPr/>
        </p:nvSpPr>
        <p:spPr bwMode="auto">
          <a:xfrm>
            <a:off x="7543801" y="1395663"/>
            <a:ext cx="4331705" cy="3332748"/>
          </a:xfrm>
          <a:prstGeom prst="rect">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todoapp Dockerfile example</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FROM mcr.microsoft.com/dotnet/sdk:7.0 AS build</a:t>
            </a:r>
          </a:p>
          <a:p>
            <a:pPr defTabSz="932472" fontAlgn="base">
              <a:lnSpc>
                <a:spcPct val="90000"/>
              </a:lnSpc>
              <a:spcBef>
                <a:spcPct val="0"/>
              </a:spcBef>
              <a:spcAft>
                <a:spcPct val="0"/>
              </a:spcAft>
            </a:pPr>
            <a:r>
              <a:rPr lang="en-US" altLang="en-US" sz="1100" dirty="0">
                <a:solidFill>
                  <a:schemeClr val="tx1">
                    <a:lumMod val="50000"/>
                  </a:schemeClr>
                </a:solidFill>
                <a:latin typeface="Consolas" panose="020B0609020204030204" pitchFamily="49" charset="0"/>
              </a:rPr>
              <a:t>MAINTAINER loublick@microsoft.com</a:t>
            </a:r>
            <a:endParaRPr kumimoji="0" lang="en-US" altLang="en-US" sz="1100" b="0" i="0" u="none" strike="noStrike" cap="none" normalizeH="0" baseline="0" dirty="0">
              <a:ln>
                <a:noFill/>
              </a:ln>
              <a:solidFill>
                <a:schemeClr val="tx1">
                  <a:lumMod val="50000"/>
                </a:schemeClr>
              </a:solidFill>
              <a:effectLst/>
              <a:latin typeface="Consolas" panose="020B0609020204030204" pitchFamily="49" charset="0"/>
            </a:endParaRP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WORKDIR /source</a:t>
            </a:r>
          </a:p>
          <a:p>
            <a:pPr defTabSz="932472" fontAlgn="base">
              <a:lnSpc>
                <a:spcPct val="90000"/>
              </a:lnSpc>
              <a:spcBef>
                <a:spcPct val="0"/>
              </a:spcBef>
              <a:spcAft>
                <a:spcPct val="0"/>
              </a:spcAft>
            </a:pPr>
            <a:endParaRPr lang="en-US" altLang="en-US" sz="1100" dirty="0">
              <a:solidFill>
                <a:schemeClr val="tx1">
                  <a:lumMod val="50000"/>
                </a:schemeClr>
              </a:solidFill>
              <a:latin typeface="Consolas" panose="020B0609020204030204" pitchFamily="49" charset="0"/>
            </a:endParaRP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Copy csproj and restore the project as distinct layers </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COPY *.csproj . </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RUN dotnet restore --use-current-runtime</a:t>
            </a:r>
          </a:p>
          <a:p>
            <a:pPr defTabSz="932472" fontAlgn="base">
              <a:lnSpc>
                <a:spcPct val="90000"/>
              </a:lnSpc>
              <a:spcBef>
                <a:spcPct val="0"/>
              </a:spcBef>
              <a:spcAft>
                <a:spcPct val="0"/>
              </a:spcAft>
            </a:pPr>
            <a:endParaRPr lang="en-US" altLang="en-US" sz="1100" dirty="0">
              <a:solidFill>
                <a:schemeClr val="tx1">
                  <a:lumMod val="50000"/>
                </a:schemeClr>
              </a:solidFill>
              <a:latin typeface="Consolas" panose="020B0609020204030204" pitchFamily="49" charset="0"/>
            </a:endParaRP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Copy the remaining app files and build app</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COPY . . </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RUN dotnet publish -c Release -o /app --self-contained</a:t>
            </a:r>
          </a:p>
          <a:p>
            <a:pPr defTabSz="932472" fontAlgn="base">
              <a:lnSpc>
                <a:spcPct val="90000"/>
              </a:lnSpc>
              <a:spcBef>
                <a:spcPct val="0"/>
              </a:spcBef>
              <a:spcAft>
                <a:spcPct val="0"/>
              </a:spcAft>
            </a:pPr>
            <a:endParaRPr lang="en-US" altLang="en-US" sz="1100" dirty="0">
              <a:solidFill>
                <a:schemeClr val="tx1">
                  <a:lumMod val="50000"/>
                </a:schemeClr>
              </a:solidFill>
              <a:latin typeface="Consolas" panose="020B0609020204030204" pitchFamily="49" charset="0"/>
            </a:endParaRP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Final stage: build the container image</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FROM mcr.microsoft.com/dotnet/aspnet:7.0</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WORKDIR /app</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COPY --from=build /app . </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ENTRYPOINT ["dotnet", "todoapp.dll"]</a:t>
            </a:r>
          </a:p>
        </p:txBody>
      </p:sp>
      <p:sp>
        <p:nvSpPr>
          <p:cNvPr id="8" name="TextBox 7">
            <a:extLst>
              <a:ext uri="{FF2B5EF4-FFF2-40B4-BE49-F238E27FC236}">
                <a16:creationId xmlns:a16="http://schemas.microsoft.com/office/drawing/2014/main" id="{FA2AE7F6-8D29-33D6-1ED3-732F138F7432}"/>
              </a:ext>
            </a:extLst>
          </p:cNvPr>
          <p:cNvSpPr txBox="1"/>
          <p:nvPr/>
        </p:nvSpPr>
        <p:spPr>
          <a:xfrm>
            <a:off x="8836100" y="4660092"/>
            <a:ext cx="159069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gradFill>
                  <a:gsLst>
                    <a:gs pos="2917">
                      <a:schemeClr val="tx1"/>
                    </a:gs>
                    <a:gs pos="30000">
                      <a:schemeClr val="tx1"/>
                    </a:gs>
                  </a:gsLst>
                  <a:lin ang="5400000" scaled="0"/>
                </a:gradFill>
              </a:rPr>
              <a:t>Sample Dockerfile</a:t>
            </a:r>
          </a:p>
        </p:txBody>
      </p:sp>
    </p:spTree>
    <p:extLst>
      <p:ext uri="{BB962C8B-B14F-4D97-AF65-F5344CB8AC3E}">
        <p14:creationId xmlns:p14="http://schemas.microsoft.com/office/powerpoint/2010/main" val="960478053"/>
      </p:ext>
    </p:extLst>
  </p:cSld>
  <p:clrMapOvr>
    <a:masterClrMapping/>
  </p:clrMapOvr>
  <p:transition>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7C687-D474-FB77-8ECD-E9B6B35C988F}"/>
              </a:ext>
            </a:extLst>
          </p:cNvPr>
          <p:cNvSpPr>
            <a:spLocks noGrp="1"/>
          </p:cNvSpPr>
          <p:nvPr>
            <p:ph type="title"/>
          </p:nvPr>
        </p:nvSpPr>
        <p:spPr/>
        <p:txBody>
          <a:bodyPr/>
          <a:lstStyle/>
          <a:p>
            <a:r>
              <a:rPr lang="en-US" dirty="0"/>
              <a:t>Create a Deployment</a:t>
            </a:r>
            <a:br>
              <a:rPr lang="en-US" dirty="0"/>
            </a:br>
            <a:endParaRPr lang="en-US" dirty="0"/>
          </a:p>
        </p:txBody>
      </p:sp>
      <p:sp>
        <p:nvSpPr>
          <p:cNvPr id="3" name="Text Placeholder 2">
            <a:extLst>
              <a:ext uri="{FF2B5EF4-FFF2-40B4-BE49-F238E27FC236}">
                <a16:creationId xmlns:a16="http://schemas.microsoft.com/office/drawing/2014/main" id="{582401AF-CD78-8CA7-C71C-0F34020888FC}"/>
              </a:ext>
            </a:extLst>
          </p:cNvPr>
          <p:cNvSpPr>
            <a:spLocks noGrp="1"/>
          </p:cNvSpPr>
          <p:nvPr>
            <p:ph type="body" sz="quarter" idx="10"/>
          </p:nvPr>
        </p:nvSpPr>
        <p:spPr>
          <a:xfrm>
            <a:off x="274638" y="1212850"/>
            <a:ext cx="7269163" cy="5486399"/>
          </a:xfrm>
        </p:spPr>
        <p:txBody>
          <a:bodyPr>
            <a:noAutofit/>
          </a:bodyPr>
          <a:lstStyle/>
          <a:p>
            <a:pPr marL="0" indent="0">
              <a:buNone/>
            </a:pPr>
            <a:r>
              <a:rPr lang="en-US" sz="2400" dirty="0"/>
              <a:t>A deployment is a YAML file that specified how the app will be deployed to AKS (see sample)</a:t>
            </a:r>
          </a:p>
          <a:p>
            <a:r>
              <a:rPr lang="en-US" sz="2400" dirty="0"/>
              <a:t>The main type of input for Kubernetes configurations. It is human-readable and can be authored in any text editor</a:t>
            </a:r>
          </a:p>
          <a:p>
            <a:r>
              <a:rPr lang="en-US" sz="2400" dirty="0"/>
              <a:t>Called a “manifest”, and when it is “applied” to a Kubernetes cluster, Kubernetes creates an object based on the configuration</a:t>
            </a:r>
          </a:p>
          <a:p>
            <a:r>
              <a:rPr lang="en-US" sz="2400" dirty="0"/>
              <a:t>Specifies the configuration for a Deployment object—this is a Kubernetes object that can create and update a set of identical pods</a:t>
            </a:r>
          </a:p>
          <a:p>
            <a:r>
              <a:rPr lang="en-US" sz="2400" dirty="0"/>
              <a:t>Creates the pods but also ensures the correct number of pods is always running in the cluster, handles scalability, and takes care of updates to the pods on an ongoing basis.</a:t>
            </a:r>
          </a:p>
          <a:p>
            <a:endParaRPr lang="en-US" sz="2400" dirty="0"/>
          </a:p>
        </p:txBody>
      </p:sp>
      <p:sp>
        <p:nvSpPr>
          <p:cNvPr id="4" name="Rectangle 3">
            <a:extLst>
              <a:ext uri="{FF2B5EF4-FFF2-40B4-BE49-F238E27FC236}">
                <a16:creationId xmlns:a16="http://schemas.microsoft.com/office/drawing/2014/main" id="{64AFEAEF-BC40-CC37-2746-2FFDA5636383}"/>
              </a:ext>
            </a:extLst>
          </p:cNvPr>
          <p:cNvSpPr/>
          <p:nvPr/>
        </p:nvSpPr>
        <p:spPr bwMode="auto">
          <a:xfrm>
            <a:off x="7543801" y="1395663"/>
            <a:ext cx="4331705" cy="3332748"/>
          </a:xfrm>
          <a:prstGeom prst="rect">
            <a:avLst/>
          </a:prstGeom>
          <a:noFill/>
          <a:ln>
            <a:solidFill>
              <a:schemeClr val="tx1">
                <a:lumMod val="50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t" anchorCtr="0" forceAA="0" compatLnSpc="1">
            <a:prstTxWarp prst="textNoShape">
              <a:avLst/>
            </a:prstTxWarp>
            <a:noAutofit/>
          </a:bodyPr>
          <a:lstStyle/>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apiVersion: extensions/v1beta1</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kind: Deployment</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metadata:</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labels:</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app: frontend</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name: frontend</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spec:</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replicas: 2</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selector:</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matchLabels:</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app: frontend</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template:</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metadata:</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labels:</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app: frontend</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spec:</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containers:</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 image: magalixcorp/sample-api:v1</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imagePullPolicy: IfNotPresent</a:t>
            </a:r>
          </a:p>
          <a:p>
            <a:pPr defTabSz="932472" fontAlgn="base">
              <a:lnSpc>
                <a:spcPct val="90000"/>
              </a:lnSpc>
              <a:spcBef>
                <a:spcPct val="0"/>
              </a:spcBef>
              <a:spcAft>
                <a:spcPct val="0"/>
              </a:spcAft>
            </a:pPr>
            <a:r>
              <a:rPr kumimoji="0" lang="en-US" altLang="en-US" sz="1100" b="0" i="0" u="none" strike="noStrike" cap="none" normalizeH="0" baseline="0" dirty="0">
                <a:ln>
                  <a:noFill/>
                </a:ln>
                <a:solidFill>
                  <a:schemeClr val="tx1">
                    <a:lumMod val="50000"/>
                  </a:schemeClr>
                </a:solidFill>
                <a:effectLst/>
                <a:latin typeface="Consolas" panose="020B0609020204030204" pitchFamily="49" charset="0"/>
              </a:rPr>
              <a:t>          name: frontend</a:t>
            </a:r>
          </a:p>
        </p:txBody>
      </p:sp>
      <p:sp>
        <p:nvSpPr>
          <p:cNvPr id="5" name="TextBox 4">
            <a:extLst>
              <a:ext uri="{FF2B5EF4-FFF2-40B4-BE49-F238E27FC236}">
                <a16:creationId xmlns:a16="http://schemas.microsoft.com/office/drawing/2014/main" id="{DAB30D27-9658-8619-0B30-664F5E8660C3}"/>
              </a:ext>
            </a:extLst>
          </p:cNvPr>
          <p:cNvSpPr txBox="1"/>
          <p:nvPr/>
        </p:nvSpPr>
        <p:spPr>
          <a:xfrm>
            <a:off x="8836100" y="4660092"/>
            <a:ext cx="1741502" cy="461665"/>
          </a:xfrm>
          <a:prstGeom prst="rect">
            <a:avLst/>
          </a:prstGeom>
          <a:noFill/>
        </p:spPr>
        <p:txBody>
          <a:bodyPr wrap="none" lIns="182880" tIns="146304" rIns="182880" bIns="146304" rtlCol="0">
            <a:spAutoFit/>
          </a:bodyPr>
          <a:lstStyle/>
          <a:p>
            <a:pPr>
              <a:lnSpc>
                <a:spcPct val="90000"/>
              </a:lnSpc>
              <a:spcAft>
                <a:spcPts val="600"/>
              </a:spcAft>
            </a:pPr>
            <a:r>
              <a:rPr lang="en-US" sz="1200" dirty="0">
                <a:gradFill>
                  <a:gsLst>
                    <a:gs pos="2917">
                      <a:schemeClr val="tx1"/>
                    </a:gs>
                    <a:gs pos="30000">
                      <a:schemeClr val="tx1"/>
                    </a:gs>
                  </a:gsLst>
                  <a:lin ang="5400000" scaled="0"/>
                </a:gradFill>
              </a:rPr>
              <a:t>Sample Deployment</a:t>
            </a:r>
          </a:p>
        </p:txBody>
      </p:sp>
    </p:spTree>
    <p:extLst>
      <p:ext uri="{BB962C8B-B14F-4D97-AF65-F5344CB8AC3E}">
        <p14:creationId xmlns:p14="http://schemas.microsoft.com/office/powerpoint/2010/main" val="4239965035"/>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C83957E-F060-4856-8FF7-361888EDAD3F}"/>
              </a:ext>
            </a:extLst>
          </p:cNvPr>
          <p:cNvSpPr>
            <a:spLocks noGrp="1"/>
          </p:cNvSpPr>
          <p:nvPr>
            <p:ph type="title"/>
          </p:nvPr>
        </p:nvSpPr>
        <p:spPr>
          <a:xfrm>
            <a:off x="274639" y="1241426"/>
            <a:ext cx="6364224" cy="5067798"/>
          </a:xfrm>
        </p:spPr>
        <p:txBody>
          <a:bodyPr/>
          <a:lstStyle/>
          <a:p>
            <a:pPr>
              <a:lnSpc>
                <a:spcPts val="3500"/>
              </a:lnSpc>
            </a:pPr>
            <a:r>
              <a:rPr lang="en-US" sz="2800" b="1" dirty="0"/>
              <a:t>Day 1</a:t>
            </a:r>
            <a:br>
              <a:rPr lang="en-US" sz="2400" b="1" dirty="0"/>
            </a:br>
            <a:r>
              <a:rPr lang="en-US" sz="2000" b="1" dirty="0">
                <a:solidFill>
                  <a:schemeClr val="tx1"/>
                </a:solidFill>
              </a:rPr>
              <a:t>Module 1:</a:t>
            </a:r>
            <a:r>
              <a:rPr lang="en-US" sz="2000" b="1" dirty="0">
                <a:solidFill>
                  <a:schemeClr val="tx1"/>
                </a:solidFill>
                <a:ea typeface="Times New Roman" panose="02020603050405020304" pitchFamily="18" charset="0"/>
                <a:cs typeface="Times New Roman" panose="02020603050405020304" pitchFamily="18" charset="0"/>
              </a:rPr>
              <a:t> </a:t>
            </a:r>
            <a:r>
              <a:rPr lang="en-US" sz="2000" dirty="0">
                <a:solidFill>
                  <a:schemeClr val="tx1"/>
                </a:solidFill>
              </a:rPr>
              <a:t>Introduction to Containers</a:t>
            </a:r>
            <a:br>
              <a:rPr lang="en-US" sz="2000" dirty="0">
                <a:solidFill>
                  <a:schemeClr val="accent3"/>
                </a:solidFill>
              </a:rPr>
            </a:br>
            <a:r>
              <a:rPr lang="en-US" sz="2000" b="1" dirty="0">
                <a:solidFill>
                  <a:schemeClr val="tx1"/>
                </a:solidFill>
              </a:rPr>
              <a:t>Module 2: </a:t>
            </a:r>
            <a:r>
              <a:rPr lang="en-US" sz="2000" dirty="0">
                <a:solidFill>
                  <a:schemeClr val="tx1"/>
                </a:solidFill>
              </a:rPr>
              <a:t>Assessing the App and Environment for Containers</a:t>
            </a:r>
            <a:br>
              <a:rPr lang="en-US" sz="2000" dirty="0">
                <a:solidFill>
                  <a:schemeClr val="tx1"/>
                </a:solidFill>
              </a:rPr>
            </a:br>
            <a:r>
              <a:rPr lang="en-US" sz="2000" b="1" dirty="0">
                <a:solidFill>
                  <a:schemeClr val="tx1"/>
                </a:solidFill>
              </a:rPr>
              <a:t>Module 3:</a:t>
            </a:r>
            <a:r>
              <a:rPr lang="en-US" sz="2000" dirty="0">
                <a:solidFill>
                  <a:schemeClr val="tx1"/>
                </a:solidFill>
              </a:rPr>
              <a:t> Containerizing the App</a:t>
            </a:r>
            <a:br>
              <a:rPr lang="en-US" sz="2000" dirty="0"/>
            </a:br>
            <a:br>
              <a:rPr lang="en-US" sz="2000" dirty="0"/>
            </a:br>
            <a:r>
              <a:rPr lang="en-US" sz="2800" b="1" dirty="0"/>
              <a:t>Day 2</a:t>
            </a:r>
            <a:br>
              <a:rPr lang="en-US" sz="2400" b="1" dirty="0">
                <a:solidFill>
                  <a:srgbClr val="000000"/>
                </a:solidFill>
                <a:cs typeface="Times New Roman" panose="02020603050405020304" pitchFamily="18" charset="0"/>
              </a:rPr>
            </a:br>
            <a:r>
              <a:rPr lang="en-US" sz="2000" b="1" dirty="0">
                <a:solidFill>
                  <a:schemeClr val="accent3"/>
                </a:solidFill>
              </a:rPr>
              <a:t>Module 4: Preparing for AKS Deployment</a:t>
            </a:r>
            <a:br>
              <a:rPr lang="en-US" sz="2400" dirty="0"/>
            </a:br>
            <a:br>
              <a:rPr lang="en-US" sz="2400" dirty="0"/>
            </a:br>
            <a:r>
              <a:rPr lang="en-US" sz="2800" b="1" dirty="0"/>
              <a:t>Day 3</a:t>
            </a:r>
            <a:br>
              <a:rPr lang="en-US" sz="2400" b="1" dirty="0"/>
            </a:br>
            <a:r>
              <a:rPr lang="en-US" sz="2000" b="1" dirty="0"/>
              <a:t>Module 5:</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Deploying the App to AKS</a:t>
            </a:r>
            <a:br>
              <a:rPr lang="en-US" sz="2000" dirty="0"/>
            </a:br>
            <a:r>
              <a:rPr lang="en-US" sz="2000" b="1" dirty="0"/>
              <a:t>Module 6:</a:t>
            </a:r>
            <a:r>
              <a:rPr lang="en-US" sz="2000" b="1" dirty="0">
                <a:solidFill>
                  <a:srgbClr val="000000"/>
                </a:solidFill>
                <a:ea typeface="Times New Roman" panose="02020603050405020304" pitchFamily="18" charset="0"/>
                <a:cs typeface="Times New Roman" panose="02020603050405020304" pitchFamily="18" charset="0"/>
              </a:rPr>
              <a:t> </a:t>
            </a:r>
            <a:r>
              <a:rPr lang="en-US" sz="2000" dirty="0"/>
              <a:t>Best Practices and Tips</a:t>
            </a:r>
          </a:p>
        </p:txBody>
      </p:sp>
      <p:sp>
        <p:nvSpPr>
          <p:cNvPr id="8" name="Title 3">
            <a:extLst>
              <a:ext uri="{FF2B5EF4-FFF2-40B4-BE49-F238E27FC236}">
                <a16:creationId xmlns:a16="http://schemas.microsoft.com/office/drawing/2014/main" id="{216EF961-8DC2-4694-9929-CDBCF35F064A}"/>
              </a:ext>
            </a:extLst>
          </p:cNvPr>
          <p:cNvSpPr txBox="1">
            <a:spLocks/>
          </p:cNvSpPr>
          <p:nvPr/>
        </p:nvSpPr>
        <p:spPr>
          <a:xfrm>
            <a:off x="274640" y="0"/>
            <a:ext cx="5801305" cy="1098762"/>
          </a:xfrm>
          <a:prstGeom prst="rect">
            <a:avLst/>
          </a:prstGeom>
        </p:spPr>
        <p:txBody>
          <a:bodyPr vert="horz" wrap="square" lIns="146304" tIns="91440" rIns="146304" bIns="91440" rtlCol="0" anchor="t">
            <a:spAutoFit/>
          </a:bodyPr>
          <a:lstStyle>
            <a:lvl1pPr algn="l" defTabSz="932597" rtl="0" eaLnBrk="1" latinLnBrk="0" hangingPunct="1">
              <a:lnSpc>
                <a:spcPct val="90000"/>
              </a:lnSpc>
              <a:spcBef>
                <a:spcPct val="0"/>
              </a:spcBef>
              <a:buNone/>
              <a:defRPr lang="en-US" sz="6600" b="0" kern="1200" cap="none" spc="-101" baseline="0">
                <a:ln w="3175">
                  <a:noFill/>
                </a:ln>
                <a:gradFill>
                  <a:gsLst>
                    <a:gs pos="1250">
                      <a:schemeClr val="tx1"/>
                    </a:gs>
                    <a:gs pos="100000">
                      <a:schemeClr val="tx1"/>
                    </a:gs>
                  </a:gsLst>
                  <a:lin ang="5400000" scaled="0"/>
                </a:gradFill>
                <a:effectLst/>
                <a:latin typeface="+mj-lt"/>
                <a:ea typeface="+mn-ea"/>
                <a:cs typeface="Segoe UI" pitchFamily="34" charset="0"/>
              </a:defRPr>
            </a:lvl1pPr>
          </a:lstStyle>
          <a:p>
            <a:pPr marL="0" marR="0" lvl="0" indent="0" algn="l" defTabSz="932597" rtl="0" eaLnBrk="1" fontAlgn="auto" latinLnBrk="0" hangingPunct="1">
              <a:lnSpc>
                <a:spcPct val="90000"/>
              </a:lnSpc>
              <a:spcBef>
                <a:spcPct val="0"/>
              </a:spcBef>
              <a:spcAft>
                <a:spcPts val="0"/>
              </a:spcAft>
              <a:buClrTx/>
              <a:buSzTx/>
              <a:buFontTx/>
              <a:buNone/>
              <a:tabLst/>
              <a:defRPr/>
            </a:pPr>
            <a:r>
              <a:rPr kumimoji="0" lang="en-US" sz="6600" i="0" u="none" strike="noStrike" kern="1200" cap="none" spc="-101" normalizeH="0" baseline="0" noProof="0" dirty="0">
                <a:ln w="3175">
                  <a:noFill/>
                </a:ln>
                <a:gradFill>
                  <a:gsLst>
                    <a:gs pos="1250">
                      <a:srgbClr val="505050"/>
                    </a:gs>
                    <a:gs pos="100000">
                      <a:srgbClr val="505050"/>
                    </a:gs>
                  </a:gsLst>
                  <a:lin ang="5400000" scaled="0"/>
                </a:gradFill>
                <a:effectLst/>
                <a:uLnTx/>
                <a:uFillTx/>
                <a:latin typeface="Segoe UI Light"/>
                <a:ea typeface="+mn-ea"/>
                <a:cs typeface="Segoe UI" pitchFamily="34" charset="0"/>
              </a:rPr>
              <a:t>Agenda</a:t>
            </a:r>
          </a:p>
        </p:txBody>
      </p:sp>
      <p:pic>
        <p:nvPicPr>
          <p:cNvPr id="6" name="Picture Placeholder 5" descr="A group of people in a room&#10;&#10;Description automatically generated">
            <a:extLst>
              <a:ext uri="{FF2B5EF4-FFF2-40B4-BE49-F238E27FC236}">
                <a16:creationId xmlns:a16="http://schemas.microsoft.com/office/drawing/2014/main" id="{D99596EA-7FC3-4724-8866-A83C2206B2E3}"/>
              </a:ext>
            </a:extLst>
          </p:cNvPr>
          <p:cNvPicPr>
            <a:picLocks noGrp="1" noChangeAspect="1"/>
          </p:cNvPicPr>
          <p:nvPr>
            <p:ph type="pic" sz="quarter" idx="10"/>
          </p:nvPr>
        </p:nvPicPr>
        <p:blipFill>
          <a:blip r:embed="rId3"/>
          <a:srcRect l="20367" r="20367"/>
          <a:stretch>
            <a:fillRect/>
          </a:stretch>
        </p:blipFill>
        <p:spPr>
          <a:xfrm>
            <a:off x="6635170" y="3"/>
            <a:ext cx="5801305" cy="6992587"/>
          </a:xfrm>
        </p:spPr>
      </p:pic>
    </p:spTree>
    <p:extLst>
      <p:ext uri="{BB962C8B-B14F-4D97-AF65-F5344CB8AC3E}">
        <p14:creationId xmlns:p14="http://schemas.microsoft.com/office/powerpoint/2010/main" val="2188786625"/>
      </p:ext>
    </p:extLst>
  </p:cSld>
  <p:clrMapOvr>
    <a:masterClrMapping/>
  </p:clrMapOvr>
  <p:transition>
    <p:fad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F1CA85-E5FA-4D6B-4B8C-174642F46B86}"/>
              </a:ext>
            </a:extLst>
          </p:cNvPr>
          <p:cNvSpPr>
            <a:spLocks noGrp="1"/>
          </p:cNvSpPr>
          <p:nvPr>
            <p:ph type="title"/>
          </p:nvPr>
        </p:nvSpPr>
        <p:spPr/>
        <p:txBody>
          <a:bodyPr/>
          <a:lstStyle/>
          <a:p>
            <a:r>
              <a:rPr lang="en-US" dirty="0"/>
              <a:t>ConfigMaps for Storing App Configuration</a:t>
            </a:r>
          </a:p>
        </p:txBody>
      </p:sp>
      <p:sp>
        <p:nvSpPr>
          <p:cNvPr id="3" name="Text Placeholder 2">
            <a:extLst>
              <a:ext uri="{FF2B5EF4-FFF2-40B4-BE49-F238E27FC236}">
                <a16:creationId xmlns:a16="http://schemas.microsoft.com/office/drawing/2014/main" id="{8B8EE915-F08C-3724-A277-DD63D072E395}"/>
              </a:ext>
            </a:extLst>
          </p:cNvPr>
          <p:cNvSpPr>
            <a:spLocks noGrp="1"/>
          </p:cNvSpPr>
          <p:nvPr>
            <p:ph type="body" sz="quarter" idx="10"/>
          </p:nvPr>
        </p:nvSpPr>
        <p:spPr/>
        <p:txBody>
          <a:bodyPr/>
          <a:lstStyle/>
          <a:p>
            <a:pPr marL="0" indent="0">
              <a:buNone/>
            </a:pPr>
            <a:r>
              <a:rPr lang="en-US" sz="2400" dirty="0"/>
              <a:t>A </a:t>
            </a:r>
            <a:r>
              <a:rPr lang="en-US" sz="2400" dirty="0" err="1"/>
              <a:t>ConfigMap</a:t>
            </a:r>
            <a:r>
              <a:rPr lang="en-US" sz="2400" dirty="0"/>
              <a:t> is an API object used to store non-confidential data in key-value pairs. Pods can consume ConfigMaps as environment variables, command-line arguments, or as configuration files in a volume.</a:t>
            </a:r>
          </a:p>
          <a:p>
            <a:r>
              <a:rPr lang="en-US" sz="2400" dirty="0"/>
              <a:t>Allows you to decouple environment-specific configuration from your container images, so that your applications are easily portable.</a:t>
            </a:r>
          </a:p>
          <a:p>
            <a:r>
              <a:rPr lang="en-US" sz="2400" dirty="0"/>
              <a:t>Does not provide secrecy or encryption. If the data you want to store are confidential, use a Secret or another tool, like Azure Key Vault) to keep your data private.</a:t>
            </a:r>
          </a:p>
          <a:p>
            <a:r>
              <a:rPr lang="en-US" sz="2400" dirty="0"/>
              <a:t>Not designed to hold large chunks of data. A </a:t>
            </a:r>
            <a:r>
              <a:rPr lang="en-US" sz="2400" dirty="0" err="1"/>
              <a:t>ConfigMap</a:t>
            </a:r>
            <a:r>
              <a:rPr lang="en-US" sz="2400" dirty="0"/>
              <a:t> cannot exceed 1 MiB. If you need to store settings that are larger than this limit, consider mounting a volume or use a separate database or file service</a:t>
            </a:r>
          </a:p>
          <a:p>
            <a:r>
              <a:rPr lang="en-US" sz="2400" dirty="0"/>
              <a:t>You can write a Pod spec that refers to a </a:t>
            </a:r>
            <a:r>
              <a:rPr lang="en-US" sz="2400" dirty="0" err="1"/>
              <a:t>ConfigMap</a:t>
            </a:r>
            <a:r>
              <a:rPr lang="en-US" sz="2400" dirty="0"/>
              <a:t> and configures the container(s) in that Pod based on the data in the </a:t>
            </a:r>
            <a:r>
              <a:rPr lang="en-US" sz="2400" dirty="0" err="1"/>
              <a:t>ConfigMap</a:t>
            </a:r>
            <a:r>
              <a:rPr lang="en-US" sz="2400" dirty="0"/>
              <a:t>. The Pod and the </a:t>
            </a:r>
            <a:r>
              <a:rPr lang="en-US" sz="2400" dirty="0" err="1"/>
              <a:t>ConfigMap</a:t>
            </a:r>
            <a:r>
              <a:rPr lang="en-US" sz="2400" dirty="0"/>
              <a:t> must be in the same namespace.</a:t>
            </a:r>
          </a:p>
        </p:txBody>
      </p:sp>
    </p:spTree>
    <p:extLst>
      <p:ext uri="{BB962C8B-B14F-4D97-AF65-F5344CB8AC3E}">
        <p14:creationId xmlns:p14="http://schemas.microsoft.com/office/powerpoint/2010/main" val="1497056197"/>
      </p:ext>
    </p:extLst>
  </p:cSld>
  <p:clrMapOvr>
    <a:masterClrMapping/>
  </p:clrMapOvr>
  <p:transition>
    <p:fad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32627A-E88C-C570-176E-4583636A08F8}"/>
              </a:ext>
            </a:extLst>
          </p:cNvPr>
          <p:cNvSpPr>
            <a:spLocks noGrp="1"/>
          </p:cNvSpPr>
          <p:nvPr>
            <p:ph type="title"/>
          </p:nvPr>
        </p:nvSpPr>
        <p:spPr/>
        <p:txBody>
          <a:bodyPr/>
          <a:lstStyle/>
          <a:p>
            <a:r>
              <a:rPr lang="en-US" dirty="0"/>
              <a:t>Secure the Confidential Data </a:t>
            </a:r>
          </a:p>
        </p:txBody>
      </p:sp>
      <p:sp>
        <p:nvSpPr>
          <p:cNvPr id="3" name="Text Placeholder 2">
            <a:extLst>
              <a:ext uri="{FF2B5EF4-FFF2-40B4-BE49-F238E27FC236}">
                <a16:creationId xmlns:a16="http://schemas.microsoft.com/office/drawing/2014/main" id="{A33833C7-C167-7D78-2E56-2C3F124566F4}"/>
              </a:ext>
            </a:extLst>
          </p:cNvPr>
          <p:cNvSpPr>
            <a:spLocks noGrp="1"/>
          </p:cNvSpPr>
          <p:nvPr>
            <p:ph type="body" sz="quarter" idx="10"/>
          </p:nvPr>
        </p:nvSpPr>
        <p:spPr/>
        <p:txBody>
          <a:bodyPr/>
          <a:lstStyle/>
          <a:p>
            <a:pPr marL="0" indent="0">
              <a:buNone/>
            </a:pPr>
            <a:r>
              <a:rPr lang="en-US" dirty="0"/>
              <a:t>Confidential data, such as passwords, tokens, or keys must be protected in an encrypted data store to protect the data.</a:t>
            </a:r>
          </a:p>
          <a:p>
            <a:r>
              <a:rPr lang="en-US" dirty="0"/>
              <a:t>Container images and ConfigMaps are not encrypted, and should not hold confidential data</a:t>
            </a:r>
          </a:p>
          <a:p>
            <a:r>
              <a:rPr lang="en-US" dirty="0"/>
              <a:t>Azure Key Vault is well-integrated with AKS and other Azure Services. It provides features such as:</a:t>
            </a:r>
          </a:p>
          <a:p>
            <a:pPr lvl="1"/>
            <a:r>
              <a:rPr lang="en-US" dirty="0"/>
              <a:t>Encryption at Rest</a:t>
            </a:r>
          </a:p>
          <a:p>
            <a:pPr lvl="1"/>
            <a:r>
              <a:rPr lang="en-US" dirty="0"/>
              <a:t>RBAC rules with least privilege access</a:t>
            </a:r>
          </a:p>
          <a:p>
            <a:pPr lvl="1"/>
            <a:r>
              <a:rPr lang="en-US" dirty="0"/>
              <a:t>Can restrict Secret access to specific containers</a:t>
            </a:r>
          </a:p>
        </p:txBody>
      </p:sp>
    </p:spTree>
    <p:extLst>
      <p:ext uri="{BB962C8B-B14F-4D97-AF65-F5344CB8AC3E}">
        <p14:creationId xmlns:p14="http://schemas.microsoft.com/office/powerpoint/2010/main" val="1526104104"/>
      </p:ext>
    </p:extLst>
  </p:cSld>
  <p:clrMapOvr>
    <a:masterClrMapping/>
  </p:clrMapOvr>
  <p:transition>
    <p:fad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F8E7C-F34A-5EE1-D5EB-99C366B91D41}"/>
              </a:ext>
            </a:extLst>
          </p:cNvPr>
          <p:cNvSpPr>
            <a:spLocks noGrp="1"/>
          </p:cNvSpPr>
          <p:nvPr>
            <p:ph type="title"/>
          </p:nvPr>
        </p:nvSpPr>
        <p:spPr/>
        <p:txBody>
          <a:bodyPr/>
          <a:lstStyle/>
          <a:p>
            <a:r>
              <a:rPr lang="en-US" dirty="0"/>
              <a:t>Expose the App</a:t>
            </a:r>
          </a:p>
        </p:txBody>
      </p:sp>
      <p:sp>
        <p:nvSpPr>
          <p:cNvPr id="3" name="Text Placeholder 2">
            <a:extLst>
              <a:ext uri="{FF2B5EF4-FFF2-40B4-BE49-F238E27FC236}">
                <a16:creationId xmlns:a16="http://schemas.microsoft.com/office/drawing/2014/main" id="{D542D50F-BE37-24C3-E12A-00E244AB0619}"/>
              </a:ext>
            </a:extLst>
          </p:cNvPr>
          <p:cNvSpPr>
            <a:spLocks noGrp="1"/>
          </p:cNvSpPr>
          <p:nvPr>
            <p:ph type="body" sz="quarter" idx="10"/>
          </p:nvPr>
        </p:nvSpPr>
        <p:spPr/>
        <p:txBody>
          <a:bodyPr/>
          <a:lstStyle/>
          <a:p>
            <a:pPr marL="0" indent="0">
              <a:buNone/>
            </a:pPr>
            <a:r>
              <a:rPr lang="en-US" dirty="0"/>
              <a:t>Since AKS is deployed in a virtual network, it is necessary to use an ingress controller that provides access to the app.</a:t>
            </a:r>
          </a:p>
          <a:p>
            <a:r>
              <a:rPr lang="en-US" dirty="0"/>
              <a:t>An ingress controller is a piece of software that provides reverse proxy, configurable traffic routing, and TLS termination for Kubernetes services.</a:t>
            </a:r>
          </a:p>
          <a:p>
            <a:r>
              <a:rPr lang="en-US" dirty="0"/>
              <a:t>Kubernetes ingress resources are used to configure the ingress rules and routes for individual Kubernetes services.</a:t>
            </a:r>
          </a:p>
          <a:p>
            <a:r>
              <a:rPr lang="en-US" dirty="0"/>
              <a:t>When you use an ingress controller and ingress rules, a single IP address can be used to route traffic to multiple services in a Kubernetes cluster.</a:t>
            </a:r>
          </a:p>
          <a:p>
            <a:endParaRPr lang="en-US" dirty="0"/>
          </a:p>
        </p:txBody>
      </p:sp>
    </p:spTree>
    <p:extLst>
      <p:ext uri="{BB962C8B-B14F-4D97-AF65-F5344CB8AC3E}">
        <p14:creationId xmlns:p14="http://schemas.microsoft.com/office/powerpoint/2010/main" val="2281027679"/>
      </p:ext>
    </p:extLst>
  </p:cSld>
  <p:clrMapOvr>
    <a:masterClrMapping/>
  </p:clrMapOvr>
  <p:transition>
    <p:fad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417DD-E5BA-0A8E-5DDA-D334E56B5029}"/>
              </a:ext>
            </a:extLst>
          </p:cNvPr>
          <p:cNvSpPr>
            <a:spLocks noGrp="1"/>
          </p:cNvSpPr>
          <p:nvPr>
            <p:ph type="title"/>
          </p:nvPr>
        </p:nvSpPr>
        <p:spPr/>
        <p:txBody>
          <a:bodyPr/>
          <a:lstStyle/>
          <a:p>
            <a:r>
              <a:rPr lang="en-US" dirty="0"/>
              <a:t>Deploy Backend Storage</a:t>
            </a:r>
          </a:p>
        </p:txBody>
      </p:sp>
      <p:sp>
        <p:nvSpPr>
          <p:cNvPr id="3" name="Text Placeholder 2">
            <a:extLst>
              <a:ext uri="{FF2B5EF4-FFF2-40B4-BE49-F238E27FC236}">
                <a16:creationId xmlns:a16="http://schemas.microsoft.com/office/drawing/2014/main" id="{1E83E942-15E0-6BA2-3314-750870E94F18}"/>
              </a:ext>
            </a:extLst>
          </p:cNvPr>
          <p:cNvSpPr>
            <a:spLocks noGrp="1"/>
          </p:cNvSpPr>
          <p:nvPr>
            <p:ph type="body" sz="quarter" idx="10"/>
          </p:nvPr>
        </p:nvSpPr>
        <p:spPr/>
        <p:txBody>
          <a:bodyPr/>
          <a:lstStyle/>
          <a:p>
            <a:pPr marL="0" indent="0" algn="l">
              <a:buNone/>
            </a:pPr>
            <a:r>
              <a:rPr lang="en-US" sz="2400" b="0" i="0" dirty="0">
                <a:solidFill>
                  <a:srgbClr val="222222"/>
                </a:solidFill>
                <a:effectLst/>
                <a:latin typeface="open sans" panose="020B0606030504020204" pitchFamily="34" charset="0"/>
              </a:rPr>
              <a:t>Backend storage is required by stateful applications. StatefulSet is the AKS workload API object used to manage application state.</a:t>
            </a:r>
          </a:p>
          <a:p>
            <a:pPr algn="l"/>
            <a:r>
              <a:rPr lang="en-US" sz="1800" b="0" i="0" dirty="0">
                <a:solidFill>
                  <a:srgbClr val="222222"/>
                </a:solidFill>
                <a:effectLst/>
                <a:latin typeface="open sans" panose="020B0606030504020204" pitchFamily="34" charset="0"/>
              </a:rPr>
              <a:t>Manages the deployment and scaling of a set of Pods </a:t>
            </a:r>
            <a:r>
              <a:rPr lang="en-US" sz="1800" b="0" i="1" dirty="0">
                <a:solidFill>
                  <a:srgbClr val="222222"/>
                </a:solidFill>
                <a:effectLst/>
                <a:latin typeface="open sans" panose="020B0606030504020204" pitchFamily="34" charset="0"/>
              </a:rPr>
              <a:t>and provides guarantees about the ordering and uniqueness</a:t>
            </a:r>
            <a:r>
              <a:rPr lang="en-US" sz="1800" b="0" i="0" dirty="0">
                <a:solidFill>
                  <a:srgbClr val="222222"/>
                </a:solidFill>
                <a:effectLst/>
                <a:latin typeface="open sans" panose="020B0606030504020204" pitchFamily="34" charset="0"/>
              </a:rPr>
              <a:t> of these Pods.</a:t>
            </a:r>
          </a:p>
          <a:p>
            <a:pPr algn="l"/>
            <a:r>
              <a:rPr lang="en-US" sz="1800" b="0" i="0" dirty="0">
                <a:solidFill>
                  <a:srgbClr val="222222"/>
                </a:solidFill>
                <a:effectLst/>
                <a:latin typeface="open sans" panose="020B0606030504020204" pitchFamily="34" charset="0"/>
              </a:rPr>
              <a:t>Like a </a:t>
            </a:r>
            <a:r>
              <a:rPr lang="en-US" sz="1800" dirty="0">
                <a:solidFill>
                  <a:srgbClr val="000000"/>
                </a:solidFill>
                <a:latin typeface="open sans" panose="020B0606030504020204" pitchFamily="34" charset="0"/>
              </a:rPr>
              <a:t>Deployment</a:t>
            </a:r>
            <a:r>
              <a:rPr lang="en-US" sz="1800" b="0" i="0" dirty="0">
                <a:solidFill>
                  <a:srgbClr val="222222"/>
                </a:solidFill>
                <a:effectLst/>
                <a:latin typeface="open sans" panose="020B0606030504020204" pitchFamily="34" charset="0"/>
              </a:rPr>
              <a:t>, a StatefulSet manages Pods that are based on an identical container spec. Unlike a Deployment, a StatefulSet maintains a sticky identity for each of its Pods. These pods are created from the same spec but are not interchangeable: each has a persistent identifier that it maintains across any rescheduling.</a:t>
            </a:r>
          </a:p>
          <a:p>
            <a:pPr algn="l"/>
            <a:r>
              <a:rPr lang="en-US" sz="1800" b="0" i="0" dirty="0">
                <a:solidFill>
                  <a:srgbClr val="222222"/>
                </a:solidFill>
                <a:effectLst/>
                <a:latin typeface="open sans" panose="020B0606030504020204" pitchFamily="34" charset="0"/>
              </a:rPr>
              <a:t>If you want to use storage volumes to provide persistence for your workload, you can use a StatefulSet as part of the solution. Although individual Pods in a StatefulSet are susceptible to failure, the persistent Pod identifiers make it easier to match existing volumes to the new Pods that replace any that have failed.</a:t>
            </a:r>
          </a:p>
          <a:p>
            <a:pPr algn="l"/>
            <a:r>
              <a:rPr lang="en-US" sz="1800" b="0" i="0" dirty="0">
                <a:solidFill>
                  <a:srgbClr val="222222"/>
                </a:solidFill>
                <a:effectLst/>
                <a:latin typeface="open sans" panose="020B0606030504020204" pitchFamily="34" charset="0"/>
              </a:rPr>
              <a:t>StatefulSet is valuable for applications that require one or more of the following:</a:t>
            </a:r>
          </a:p>
          <a:p>
            <a:pPr lvl="1">
              <a:buFont typeface="Arial" panose="020B0604020202020204" pitchFamily="34" charset="0"/>
              <a:buChar char="•"/>
            </a:pPr>
            <a:r>
              <a:rPr lang="en-US" sz="1800" b="0" i="0" dirty="0">
                <a:solidFill>
                  <a:srgbClr val="222222"/>
                </a:solidFill>
                <a:effectLst/>
                <a:latin typeface="open sans" panose="020B0606030504020204" pitchFamily="34" charset="0"/>
              </a:rPr>
              <a:t>Stable, unique network identifiers.</a:t>
            </a:r>
          </a:p>
          <a:p>
            <a:pPr lvl="1">
              <a:buFont typeface="Arial" panose="020B0604020202020204" pitchFamily="34" charset="0"/>
              <a:buChar char="•"/>
            </a:pPr>
            <a:r>
              <a:rPr lang="en-US" sz="1800" b="0" i="0" dirty="0">
                <a:solidFill>
                  <a:srgbClr val="222222"/>
                </a:solidFill>
                <a:effectLst/>
                <a:latin typeface="open sans" panose="020B0606030504020204" pitchFamily="34" charset="0"/>
              </a:rPr>
              <a:t>Stable, persistent storage.</a:t>
            </a:r>
          </a:p>
          <a:p>
            <a:pPr lvl="1">
              <a:buFont typeface="Arial" panose="020B0604020202020204" pitchFamily="34" charset="0"/>
              <a:buChar char="•"/>
            </a:pPr>
            <a:r>
              <a:rPr lang="en-US" sz="1800" b="0" i="0" dirty="0">
                <a:solidFill>
                  <a:srgbClr val="222222"/>
                </a:solidFill>
                <a:effectLst/>
                <a:latin typeface="open sans" panose="020B0606030504020204" pitchFamily="34" charset="0"/>
              </a:rPr>
              <a:t>Ordered, graceful deployment and scaling.</a:t>
            </a:r>
          </a:p>
          <a:p>
            <a:pPr lvl="1">
              <a:buFont typeface="Arial" panose="020B0604020202020204" pitchFamily="34" charset="0"/>
              <a:buChar char="•"/>
            </a:pPr>
            <a:r>
              <a:rPr lang="en-US" sz="1800" b="0" i="0" dirty="0">
                <a:solidFill>
                  <a:srgbClr val="222222"/>
                </a:solidFill>
                <a:effectLst/>
                <a:latin typeface="open sans" panose="020B0606030504020204" pitchFamily="34" charset="0"/>
              </a:rPr>
              <a:t>Ordered, automated rolling updates.</a:t>
            </a:r>
            <a:endParaRPr lang="en-US" sz="1800" dirty="0"/>
          </a:p>
          <a:p>
            <a:endParaRPr lang="en-US" sz="1800" dirty="0"/>
          </a:p>
        </p:txBody>
      </p:sp>
    </p:spTree>
    <p:extLst>
      <p:ext uri="{BB962C8B-B14F-4D97-AF65-F5344CB8AC3E}">
        <p14:creationId xmlns:p14="http://schemas.microsoft.com/office/powerpoint/2010/main" val="4232778418"/>
      </p:ext>
    </p:extLst>
  </p:cSld>
  <p:clrMapOvr>
    <a:masterClrMapping/>
  </p:clrMapOvr>
  <p:transition>
    <p:fad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08307-715C-B7D1-42D1-A9F6181752E8}"/>
              </a:ext>
            </a:extLst>
          </p:cNvPr>
          <p:cNvSpPr>
            <a:spLocks noGrp="1"/>
          </p:cNvSpPr>
          <p:nvPr>
            <p:ph type="title"/>
          </p:nvPr>
        </p:nvSpPr>
        <p:spPr/>
        <p:txBody>
          <a:bodyPr/>
          <a:lstStyle/>
          <a:p>
            <a:r>
              <a:rPr lang="en-US" dirty="0"/>
              <a:t>Package the Kubernetes Cluster using Helm </a:t>
            </a:r>
          </a:p>
        </p:txBody>
      </p:sp>
      <p:sp>
        <p:nvSpPr>
          <p:cNvPr id="3" name="Text Placeholder 2">
            <a:extLst>
              <a:ext uri="{FF2B5EF4-FFF2-40B4-BE49-F238E27FC236}">
                <a16:creationId xmlns:a16="http://schemas.microsoft.com/office/drawing/2014/main" id="{B9821C87-E157-FB3E-57B2-4839B03D252D}"/>
              </a:ext>
            </a:extLst>
          </p:cNvPr>
          <p:cNvSpPr>
            <a:spLocks noGrp="1"/>
          </p:cNvSpPr>
          <p:nvPr>
            <p:ph type="body" sz="quarter" idx="10"/>
          </p:nvPr>
        </p:nvSpPr>
        <p:spPr/>
        <p:txBody>
          <a:bodyPr/>
          <a:lstStyle/>
          <a:p>
            <a:pPr marL="0" indent="0">
              <a:lnSpc>
                <a:spcPct val="100000"/>
              </a:lnSpc>
              <a:spcBef>
                <a:spcPts val="600"/>
              </a:spcBef>
              <a:spcAft>
                <a:spcPts val="600"/>
              </a:spcAft>
              <a:buNone/>
            </a:pPr>
            <a:r>
              <a:rPr lang="en-US" dirty="0"/>
              <a:t>Helm helps you manage Kubernetes applications. Helm Charts help you define, install, and upgrade even the most complex Kubernetes application.</a:t>
            </a:r>
          </a:p>
          <a:p>
            <a:pPr>
              <a:lnSpc>
                <a:spcPct val="100000"/>
              </a:lnSpc>
              <a:spcBef>
                <a:spcPts val="600"/>
              </a:spcBef>
              <a:spcAft>
                <a:spcPts val="600"/>
              </a:spcAft>
            </a:pPr>
            <a:r>
              <a:rPr lang="en-US" dirty="0"/>
              <a:t>Helm simplifies the deployment process by managing complexity, by describing complex apps and creating a repeatable installation.</a:t>
            </a:r>
          </a:p>
          <a:p>
            <a:pPr>
              <a:lnSpc>
                <a:spcPct val="100000"/>
              </a:lnSpc>
              <a:spcBef>
                <a:spcPts val="600"/>
              </a:spcBef>
              <a:spcAft>
                <a:spcPts val="600"/>
              </a:spcAft>
            </a:pPr>
            <a:r>
              <a:rPr lang="en-US" dirty="0"/>
              <a:t>Charts are easy to create, version, share, and publish.</a:t>
            </a:r>
          </a:p>
          <a:p>
            <a:pPr>
              <a:lnSpc>
                <a:spcPct val="100000"/>
              </a:lnSpc>
              <a:spcBef>
                <a:spcPts val="600"/>
              </a:spcBef>
              <a:spcAft>
                <a:spcPts val="600"/>
              </a:spcAft>
            </a:pPr>
            <a:r>
              <a:rPr lang="en-US" dirty="0"/>
              <a:t>Helm enables rolling back a deployment to an older version when necessary.</a:t>
            </a:r>
          </a:p>
          <a:p>
            <a:pPr>
              <a:lnSpc>
                <a:spcPct val="100000"/>
              </a:lnSpc>
              <a:spcBef>
                <a:spcPts val="600"/>
              </a:spcBef>
              <a:spcAft>
                <a:spcPts val="600"/>
              </a:spcAft>
            </a:pPr>
            <a:endParaRPr lang="en-US" dirty="0"/>
          </a:p>
          <a:p>
            <a:pPr>
              <a:lnSpc>
                <a:spcPct val="100000"/>
              </a:lnSpc>
              <a:spcBef>
                <a:spcPts val="600"/>
              </a:spcBef>
              <a:spcAft>
                <a:spcPts val="600"/>
              </a:spcAft>
            </a:pPr>
            <a:endParaRPr lang="en-US" dirty="0"/>
          </a:p>
          <a:p>
            <a:pPr>
              <a:lnSpc>
                <a:spcPct val="100000"/>
              </a:lnSpc>
              <a:spcBef>
                <a:spcPts val="600"/>
              </a:spcBef>
              <a:spcAft>
                <a:spcPts val="600"/>
              </a:spcAft>
            </a:pPr>
            <a:endParaRPr lang="en-US" dirty="0"/>
          </a:p>
        </p:txBody>
      </p:sp>
    </p:spTree>
    <p:extLst>
      <p:ext uri="{BB962C8B-B14F-4D97-AF65-F5344CB8AC3E}">
        <p14:creationId xmlns:p14="http://schemas.microsoft.com/office/powerpoint/2010/main" val="3658645961"/>
      </p:ext>
    </p:extLst>
  </p:cSld>
  <p:clrMapOvr>
    <a:masterClrMapping/>
  </p:clrMapOvr>
  <p:transition>
    <p:fad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9188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a:spLocks noGrp="1"/>
          </p:cNvSpPr>
          <p:nvPr>
            <p:ph type="title"/>
          </p:nvPr>
        </p:nvSpPr>
        <p:spPr>
          <a:xfrm>
            <a:off x="274704" y="2125677"/>
            <a:ext cx="6402387" cy="3657561"/>
          </a:xfrm>
        </p:spPr>
        <p:txBody>
          <a:bodyPr/>
          <a:lstStyle/>
          <a:p>
            <a:r>
              <a:rPr lang="en-US" sz="4001" dirty="0"/>
              <a:t>Module 4: Preparing for AKS Deployment</a:t>
            </a:r>
            <a:br>
              <a:rPr lang="en-US" sz="4001" dirty="0"/>
            </a:br>
            <a:br>
              <a:rPr lang="en-US" sz="4001" dirty="0"/>
            </a:br>
            <a:endParaRPr lang="en-US" sz="3200" i="1" dirty="0"/>
          </a:p>
        </p:txBody>
      </p:sp>
    </p:spTree>
    <p:extLst>
      <p:ext uri="{BB962C8B-B14F-4D97-AF65-F5344CB8AC3E}">
        <p14:creationId xmlns:p14="http://schemas.microsoft.com/office/powerpoint/2010/main" val="1325058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394166"/>
            <a:ext cx="11887201" cy="3877987"/>
          </a:xfrm>
        </p:spPr>
        <p:txBody>
          <a:bodyPr vert="horz" wrap="square" lIns="146303" tIns="91441" rIns="146303" bIns="91441" rtlCol="0" anchor="t">
            <a:spAutoFit/>
          </a:bodyPr>
          <a:lstStyle/>
          <a:p>
            <a:pPr marL="342265" indent="-342265">
              <a:lnSpc>
                <a:spcPct val="100000"/>
              </a:lnSpc>
              <a:spcBef>
                <a:spcPts val="1200"/>
              </a:spcBef>
              <a:spcAft>
                <a:spcPts val="600"/>
              </a:spcAft>
            </a:pPr>
            <a:r>
              <a:rPr lang="en-US" dirty="0"/>
              <a:t>What is orchestration? </a:t>
            </a:r>
          </a:p>
          <a:p>
            <a:pPr marL="342265" indent="-342265">
              <a:lnSpc>
                <a:spcPct val="100000"/>
              </a:lnSpc>
              <a:spcBef>
                <a:spcPts val="1200"/>
              </a:spcBef>
              <a:spcAft>
                <a:spcPts val="600"/>
              </a:spcAft>
            </a:pPr>
            <a:r>
              <a:rPr lang="en-US" dirty="0"/>
              <a:t>Understand Kubernetes/Azure Kubernetes Service (AKS)</a:t>
            </a:r>
          </a:p>
          <a:p>
            <a:pPr marL="342265" indent="-342265">
              <a:lnSpc>
                <a:spcPct val="100000"/>
              </a:lnSpc>
              <a:spcBef>
                <a:spcPts val="1200"/>
              </a:spcBef>
              <a:spcAft>
                <a:spcPts val="600"/>
              </a:spcAft>
            </a:pPr>
            <a:r>
              <a:rPr lang="en-US" dirty="0"/>
              <a:t>Learn the how to prepare your app for deployment to AKS</a:t>
            </a:r>
          </a:p>
          <a:p>
            <a:pPr marL="342265" indent="-342265">
              <a:lnSpc>
                <a:spcPct val="100000"/>
              </a:lnSpc>
              <a:spcBef>
                <a:spcPts val="1200"/>
              </a:spcBef>
              <a:spcAft>
                <a:spcPts val="600"/>
              </a:spcAft>
            </a:pPr>
            <a:endParaRPr lang="en-US" dirty="0"/>
          </a:p>
          <a:p>
            <a:pPr marL="342265" indent="-342265">
              <a:lnSpc>
                <a:spcPct val="100000"/>
              </a:lnSpc>
              <a:spcBef>
                <a:spcPts val="1200"/>
              </a:spcBef>
              <a:spcAft>
                <a:spcPts val="600"/>
              </a:spcAft>
            </a:pPr>
            <a:endParaRPr lang="en-US" dirty="0"/>
          </a:p>
        </p:txBody>
      </p:sp>
      <p:sp>
        <p:nvSpPr>
          <p:cNvPr id="2" name="Title 1"/>
          <p:cNvSpPr>
            <a:spLocks noGrp="1"/>
          </p:cNvSpPr>
          <p:nvPr>
            <p:ph type="title"/>
          </p:nvPr>
        </p:nvSpPr>
        <p:spPr/>
        <p:txBody>
          <a:bodyPr/>
          <a:lstStyle/>
          <a:p>
            <a:r>
              <a:rPr lang="en-US" dirty="0">
                <a:solidFill>
                  <a:schemeClr val="accent3"/>
                </a:solidFill>
              </a:rPr>
              <a:t>Module 4: Objectives</a:t>
            </a:r>
            <a:endParaRPr lang="en-US" sz="4001" dirty="0">
              <a:solidFill>
                <a:schemeClr val="accent3"/>
              </a:solidFill>
            </a:endParaRPr>
          </a:p>
        </p:txBody>
      </p:sp>
    </p:spTree>
    <p:extLst>
      <p:ext uri="{BB962C8B-B14F-4D97-AF65-F5344CB8AC3E}">
        <p14:creationId xmlns:p14="http://schemas.microsoft.com/office/powerpoint/2010/main" val="3581938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0"/>
          </p:nvPr>
        </p:nvSpPr>
        <p:spPr>
          <a:xfrm>
            <a:off x="274638" y="1212850"/>
            <a:ext cx="11887200" cy="4885608"/>
          </a:xfrm>
        </p:spPr>
        <p:txBody>
          <a:bodyPr/>
          <a:lstStyle/>
          <a:p>
            <a:pPr marL="0" indent="0">
              <a:buNone/>
            </a:pPr>
            <a:r>
              <a:rPr lang="en-US" sz="2000">
                <a:solidFill>
                  <a:schemeClr val="tx2"/>
                </a:solidFill>
              </a:rPr>
              <a:t>As application development has moved towards a container-based approach, the need to orchestrate and manage the inter-connected resources becomes important</a:t>
            </a:r>
          </a:p>
          <a:p>
            <a:pPr marL="0" indent="0">
              <a:buNone/>
            </a:pPr>
            <a:endParaRPr lang="en-US" sz="2000">
              <a:latin typeface="+mn-lt"/>
              <a:cs typeface="Angsana New" panose="020B0502040204020203" pitchFamily="18" charset="-34"/>
            </a:endParaRPr>
          </a:p>
          <a:p>
            <a:pPr>
              <a:spcAft>
                <a:spcPts val="300"/>
              </a:spcAft>
            </a:pPr>
            <a:r>
              <a:rPr lang="en-US" sz="2000">
                <a:latin typeface="+mn-lt"/>
                <a:cs typeface="Angsana New" panose="020B0502040204020203" pitchFamily="18" charset="-34"/>
              </a:rPr>
              <a:t>Load Balancing</a:t>
            </a:r>
          </a:p>
          <a:p>
            <a:pPr lvl="1">
              <a:spcAft>
                <a:spcPts val="300"/>
              </a:spcAft>
            </a:pPr>
            <a:r>
              <a:rPr lang="en-US" sz="2000">
                <a:cs typeface="Angsana New" panose="020B0502040204020203" pitchFamily="18" charset="-34"/>
              </a:rPr>
              <a:t>Distributing traffic across containers at scale</a:t>
            </a:r>
          </a:p>
          <a:p>
            <a:pPr>
              <a:spcAft>
                <a:spcPts val="300"/>
              </a:spcAft>
            </a:pPr>
            <a:r>
              <a:rPr lang="en-US" sz="2000">
                <a:latin typeface="+mn-lt"/>
                <a:cs typeface="Angsana New" panose="020B0502040204020203" pitchFamily="18" charset="-34"/>
              </a:rPr>
              <a:t>Naming and Discovery</a:t>
            </a:r>
          </a:p>
          <a:p>
            <a:pPr lvl="1">
              <a:spcAft>
                <a:spcPts val="300"/>
              </a:spcAft>
            </a:pPr>
            <a:r>
              <a:rPr lang="en-US" sz="2000">
                <a:cs typeface="Angsana New" panose="020B0502040204020203" pitchFamily="18" charset="-34"/>
              </a:rPr>
              <a:t>How do containers or groups find one another?</a:t>
            </a:r>
          </a:p>
          <a:p>
            <a:pPr>
              <a:spcAft>
                <a:spcPts val="300"/>
              </a:spcAft>
            </a:pPr>
            <a:r>
              <a:rPr lang="en-US" sz="2000">
                <a:latin typeface="+mn-lt"/>
                <a:cs typeface="Angsana New" panose="020B0502040204020203" pitchFamily="18" charset="-34"/>
              </a:rPr>
              <a:t>Logging and Monitoring</a:t>
            </a:r>
          </a:p>
          <a:p>
            <a:pPr lvl="1">
              <a:spcAft>
                <a:spcPts val="300"/>
              </a:spcAft>
            </a:pPr>
            <a:r>
              <a:rPr lang="en-US" sz="2000">
                <a:cs typeface="Angsana New" panose="020B0502040204020203" pitchFamily="18" charset="-34"/>
              </a:rPr>
              <a:t>Keeping track of what containers are doing</a:t>
            </a:r>
          </a:p>
          <a:p>
            <a:pPr>
              <a:spcAft>
                <a:spcPts val="300"/>
              </a:spcAft>
            </a:pPr>
            <a:r>
              <a:rPr lang="en-US" sz="2000">
                <a:latin typeface="+mn-lt"/>
                <a:cs typeface="Angsana New" panose="020B0502040204020203" pitchFamily="18" charset="-34"/>
              </a:rPr>
              <a:t>Debugging and Introspection</a:t>
            </a:r>
          </a:p>
          <a:p>
            <a:pPr lvl="1">
              <a:spcAft>
                <a:spcPts val="300"/>
              </a:spcAft>
            </a:pPr>
            <a:r>
              <a:rPr lang="en-US" sz="2000">
                <a:cs typeface="Angsana New" panose="020B0502040204020203" pitchFamily="18" charset="-34"/>
              </a:rPr>
              <a:t>Getting inside running containers</a:t>
            </a:r>
          </a:p>
          <a:p>
            <a:pPr>
              <a:spcAft>
                <a:spcPts val="300"/>
              </a:spcAft>
            </a:pPr>
            <a:r>
              <a:rPr lang="en-US" sz="2000">
                <a:latin typeface="+mn-lt"/>
                <a:cs typeface="Angsana New" panose="020B0502040204020203" pitchFamily="18" charset="-34"/>
              </a:rPr>
              <a:t>Networking</a:t>
            </a:r>
          </a:p>
          <a:p>
            <a:pPr lvl="1">
              <a:spcAft>
                <a:spcPts val="300"/>
              </a:spcAft>
            </a:pPr>
            <a:r>
              <a:rPr lang="en-US" sz="2000">
                <a:cs typeface="Angsana New" panose="020B0502040204020203" pitchFamily="18" charset="-34"/>
              </a:rPr>
              <a:t>Differentiating container networks from host networks at scale</a:t>
            </a:r>
          </a:p>
        </p:txBody>
      </p:sp>
      <p:sp>
        <p:nvSpPr>
          <p:cNvPr id="2" name="Title 1"/>
          <p:cNvSpPr>
            <a:spLocks noGrp="1"/>
          </p:cNvSpPr>
          <p:nvPr>
            <p:ph type="title"/>
          </p:nvPr>
        </p:nvSpPr>
        <p:spPr/>
        <p:txBody>
          <a:bodyPr/>
          <a:lstStyle/>
          <a:p>
            <a:r>
              <a:rPr lang="en-US" dirty="0">
                <a:solidFill>
                  <a:srgbClr val="0078D7"/>
                </a:solidFill>
              </a:rPr>
              <a:t>Challenges of a containerized world</a:t>
            </a:r>
          </a:p>
        </p:txBody>
      </p:sp>
    </p:spTree>
    <p:extLst>
      <p:ext uri="{BB962C8B-B14F-4D97-AF65-F5344CB8AC3E}">
        <p14:creationId xmlns:p14="http://schemas.microsoft.com/office/powerpoint/2010/main" val="3757061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2" name="Group 251"/>
          <p:cNvGrpSpPr/>
          <p:nvPr/>
        </p:nvGrpSpPr>
        <p:grpSpPr>
          <a:xfrm>
            <a:off x="2176956" y="2150169"/>
            <a:ext cx="735495" cy="453124"/>
            <a:chOff x="2877183" y="2583280"/>
            <a:chExt cx="540854" cy="333210"/>
          </a:xfrm>
        </p:grpSpPr>
        <p:grpSp>
          <p:nvGrpSpPr>
            <p:cNvPr id="253" name="Group 252"/>
            <p:cNvGrpSpPr/>
            <p:nvPr/>
          </p:nvGrpSpPr>
          <p:grpSpPr>
            <a:xfrm>
              <a:off x="2877183" y="2583280"/>
              <a:ext cx="540854" cy="333210"/>
              <a:chOff x="1926169" y="1632181"/>
              <a:chExt cx="540854" cy="333210"/>
            </a:xfrm>
          </p:grpSpPr>
          <p:sp>
            <p:nvSpPr>
              <p:cNvPr id="256" name="Rectangle 2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57" name="Rectangle 2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58" name="Group 257"/>
              <p:cNvGrpSpPr/>
              <p:nvPr/>
            </p:nvGrpSpPr>
            <p:grpSpPr>
              <a:xfrm>
                <a:off x="1989961" y="1665409"/>
                <a:ext cx="413499" cy="266755"/>
                <a:chOff x="1371600" y="2038342"/>
                <a:chExt cx="609600" cy="393263"/>
              </a:xfrm>
            </p:grpSpPr>
            <p:cxnSp>
              <p:nvCxnSpPr>
                <p:cNvPr id="262" name="Straight Connector 2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9" name="Rectangle 2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0" name="Rectangle 2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1" name="Rectangle 2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54" name="Rectangle 25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55"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3" name="Title 2"/>
          <p:cNvSpPr>
            <a:spLocks noGrp="1"/>
          </p:cNvSpPr>
          <p:nvPr>
            <p:ph type="title"/>
          </p:nvPr>
        </p:nvSpPr>
        <p:spPr/>
        <p:txBody>
          <a:bodyPr/>
          <a:lstStyle/>
          <a:p>
            <a:r>
              <a:rPr lang="en-US" dirty="0">
                <a:solidFill>
                  <a:srgbClr val="0078D7"/>
                </a:solidFill>
              </a:rPr>
              <a:t>Application Scale</a:t>
            </a:r>
          </a:p>
        </p:txBody>
      </p:sp>
      <p:grpSp>
        <p:nvGrpSpPr>
          <p:cNvPr id="131" name="Group 130"/>
          <p:cNvGrpSpPr/>
          <p:nvPr/>
        </p:nvGrpSpPr>
        <p:grpSpPr>
          <a:xfrm>
            <a:off x="1443621" y="4314873"/>
            <a:ext cx="735495" cy="453124"/>
            <a:chOff x="3240661" y="1005909"/>
            <a:chExt cx="540854" cy="333210"/>
          </a:xfrm>
        </p:grpSpPr>
        <p:grpSp>
          <p:nvGrpSpPr>
            <p:cNvPr id="132" name="Group 131"/>
            <p:cNvGrpSpPr/>
            <p:nvPr/>
          </p:nvGrpSpPr>
          <p:grpSpPr>
            <a:xfrm>
              <a:off x="3240661" y="1005909"/>
              <a:ext cx="540854" cy="333210"/>
              <a:chOff x="1926169" y="1632181"/>
              <a:chExt cx="540854" cy="333210"/>
            </a:xfrm>
          </p:grpSpPr>
          <p:sp>
            <p:nvSpPr>
              <p:cNvPr id="134" name="Rectangle 13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5" name="Rectangle 13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36" name="Group 135"/>
              <p:cNvGrpSpPr/>
              <p:nvPr/>
            </p:nvGrpSpPr>
            <p:grpSpPr>
              <a:xfrm>
                <a:off x="1989961" y="1665409"/>
                <a:ext cx="413499" cy="266755"/>
                <a:chOff x="1371600" y="2038342"/>
                <a:chExt cx="609600" cy="393263"/>
              </a:xfrm>
            </p:grpSpPr>
            <p:cxnSp>
              <p:nvCxnSpPr>
                <p:cNvPr id="140" name="Straight Connector 13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37" name="Rectangle 13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8" name="Rectangle 13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39" name="Rectangle 13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33" name="Rectangle 13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49" name="Group 148"/>
          <p:cNvGrpSpPr/>
          <p:nvPr/>
        </p:nvGrpSpPr>
        <p:grpSpPr>
          <a:xfrm>
            <a:off x="2176956" y="4314873"/>
            <a:ext cx="735495" cy="453124"/>
            <a:chOff x="3240661" y="1005909"/>
            <a:chExt cx="540854" cy="333210"/>
          </a:xfrm>
        </p:grpSpPr>
        <p:grpSp>
          <p:nvGrpSpPr>
            <p:cNvPr id="150" name="Group 149"/>
            <p:cNvGrpSpPr/>
            <p:nvPr/>
          </p:nvGrpSpPr>
          <p:grpSpPr>
            <a:xfrm>
              <a:off x="3240661" y="1005909"/>
              <a:ext cx="540854" cy="333210"/>
              <a:chOff x="1926169" y="1632181"/>
              <a:chExt cx="540854" cy="333210"/>
            </a:xfrm>
          </p:grpSpPr>
          <p:sp>
            <p:nvSpPr>
              <p:cNvPr id="152" name="Rectangle 1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3" name="Rectangle 1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54" name="Group 153"/>
              <p:cNvGrpSpPr/>
              <p:nvPr/>
            </p:nvGrpSpPr>
            <p:grpSpPr>
              <a:xfrm>
                <a:off x="1989961" y="1665409"/>
                <a:ext cx="413499" cy="266755"/>
                <a:chOff x="1371600" y="2038342"/>
                <a:chExt cx="609600" cy="393263"/>
              </a:xfrm>
            </p:grpSpPr>
            <p:cxnSp>
              <p:nvCxnSpPr>
                <p:cNvPr id="158" name="Straight Connector 1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55" name="Rectangle 1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6" name="Rectangle 1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57" name="Rectangle 1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51" name="Rectangle 15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67" name="Group 166"/>
          <p:cNvGrpSpPr/>
          <p:nvPr/>
        </p:nvGrpSpPr>
        <p:grpSpPr>
          <a:xfrm>
            <a:off x="2910291" y="4314873"/>
            <a:ext cx="735495" cy="453124"/>
            <a:chOff x="3240661" y="1005909"/>
            <a:chExt cx="540854" cy="333210"/>
          </a:xfrm>
        </p:grpSpPr>
        <p:grpSp>
          <p:nvGrpSpPr>
            <p:cNvPr id="168" name="Group 167"/>
            <p:cNvGrpSpPr/>
            <p:nvPr/>
          </p:nvGrpSpPr>
          <p:grpSpPr>
            <a:xfrm>
              <a:off x="3240661" y="1005909"/>
              <a:ext cx="540854" cy="333210"/>
              <a:chOff x="1926169" y="1632181"/>
              <a:chExt cx="540854" cy="333210"/>
            </a:xfrm>
          </p:grpSpPr>
          <p:sp>
            <p:nvSpPr>
              <p:cNvPr id="170" name="Rectangle 16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1" name="Rectangle 17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2" name="Group 171"/>
              <p:cNvGrpSpPr/>
              <p:nvPr/>
            </p:nvGrpSpPr>
            <p:grpSpPr>
              <a:xfrm>
                <a:off x="1989961" y="1665409"/>
                <a:ext cx="413499" cy="266755"/>
                <a:chOff x="1371600" y="2038342"/>
                <a:chExt cx="609600" cy="393263"/>
              </a:xfrm>
            </p:grpSpPr>
            <p:cxnSp>
              <p:nvCxnSpPr>
                <p:cNvPr id="176" name="Straight Connector 17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73" name="Rectangle 17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4" name="Rectangle 17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75" name="Rectangle 17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69" name="Rectangle 168"/>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185" name="Group 184"/>
          <p:cNvGrpSpPr/>
          <p:nvPr/>
        </p:nvGrpSpPr>
        <p:grpSpPr>
          <a:xfrm>
            <a:off x="1454724" y="5758012"/>
            <a:ext cx="735495" cy="453124"/>
            <a:chOff x="3240661" y="1005909"/>
            <a:chExt cx="540854" cy="333210"/>
          </a:xfrm>
        </p:grpSpPr>
        <p:grpSp>
          <p:nvGrpSpPr>
            <p:cNvPr id="186" name="Group 185"/>
            <p:cNvGrpSpPr/>
            <p:nvPr/>
          </p:nvGrpSpPr>
          <p:grpSpPr>
            <a:xfrm>
              <a:off x="3240661" y="1005909"/>
              <a:ext cx="540854" cy="333210"/>
              <a:chOff x="1926169" y="1632181"/>
              <a:chExt cx="540854" cy="333210"/>
            </a:xfrm>
          </p:grpSpPr>
          <p:sp>
            <p:nvSpPr>
              <p:cNvPr id="188" name="Rectangle 18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89" name="Rectangle 18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90" name="Group 189"/>
              <p:cNvGrpSpPr/>
              <p:nvPr/>
            </p:nvGrpSpPr>
            <p:grpSpPr>
              <a:xfrm>
                <a:off x="1989961" y="1665409"/>
                <a:ext cx="413499" cy="266755"/>
                <a:chOff x="1371600" y="2038342"/>
                <a:chExt cx="609600" cy="393263"/>
              </a:xfrm>
            </p:grpSpPr>
            <p:cxnSp>
              <p:nvCxnSpPr>
                <p:cNvPr id="194" name="Straight Connector 19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91" name="Rectangle 19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2" name="Rectangle 19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93" name="Rectangle 19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87" name="Rectangle 18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203" name="Group 202"/>
          <p:cNvGrpSpPr/>
          <p:nvPr/>
        </p:nvGrpSpPr>
        <p:grpSpPr>
          <a:xfrm>
            <a:off x="2188059" y="5758012"/>
            <a:ext cx="735495" cy="453124"/>
            <a:chOff x="3240661" y="1005909"/>
            <a:chExt cx="540854" cy="333210"/>
          </a:xfrm>
        </p:grpSpPr>
        <p:grpSp>
          <p:nvGrpSpPr>
            <p:cNvPr id="204" name="Group 203"/>
            <p:cNvGrpSpPr/>
            <p:nvPr/>
          </p:nvGrpSpPr>
          <p:grpSpPr>
            <a:xfrm>
              <a:off x="3240661" y="1005909"/>
              <a:ext cx="540854" cy="333210"/>
              <a:chOff x="1926169" y="1632181"/>
              <a:chExt cx="540854" cy="333210"/>
            </a:xfrm>
          </p:grpSpPr>
          <p:sp>
            <p:nvSpPr>
              <p:cNvPr id="206" name="Rectangle 20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07" name="Rectangle 20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08" name="Group 207"/>
              <p:cNvGrpSpPr/>
              <p:nvPr/>
            </p:nvGrpSpPr>
            <p:grpSpPr>
              <a:xfrm>
                <a:off x="1989961" y="1665409"/>
                <a:ext cx="413499" cy="266755"/>
                <a:chOff x="1371600" y="2038342"/>
                <a:chExt cx="609600" cy="393263"/>
              </a:xfrm>
            </p:grpSpPr>
            <p:cxnSp>
              <p:nvCxnSpPr>
                <p:cNvPr id="212" name="Straight Connector 21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09" name="Rectangle 20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0" name="Rectangle 20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11" name="Rectangle 21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05" name="Rectangle 204"/>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
        <p:nvSpPr>
          <p:cNvPr id="221" name="Can 220"/>
          <p:cNvSpPr/>
          <p:nvPr/>
        </p:nvSpPr>
        <p:spPr>
          <a:xfrm>
            <a:off x="3114728" y="5758010"/>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0" name="Group 229"/>
          <p:cNvGrpSpPr/>
          <p:nvPr/>
        </p:nvGrpSpPr>
        <p:grpSpPr>
          <a:xfrm>
            <a:off x="2176956" y="3593305"/>
            <a:ext cx="735495" cy="453124"/>
            <a:chOff x="2877183" y="2583280"/>
            <a:chExt cx="540854" cy="333210"/>
          </a:xfrm>
        </p:grpSpPr>
        <p:grpSp>
          <p:nvGrpSpPr>
            <p:cNvPr id="234" name="Group 233"/>
            <p:cNvGrpSpPr/>
            <p:nvPr/>
          </p:nvGrpSpPr>
          <p:grpSpPr>
            <a:xfrm>
              <a:off x="2877183" y="2583280"/>
              <a:ext cx="540854" cy="333210"/>
              <a:chOff x="1926169" y="1632181"/>
              <a:chExt cx="540854" cy="333210"/>
            </a:xfrm>
          </p:grpSpPr>
          <p:sp>
            <p:nvSpPr>
              <p:cNvPr id="236" name="Rectangle 2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7" name="Rectangle 2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38" name="Group 237"/>
              <p:cNvGrpSpPr/>
              <p:nvPr/>
            </p:nvGrpSpPr>
            <p:grpSpPr>
              <a:xfrm>
                <a:off x="1989961" y="1665409"/>
                <a:ext cx="413499" cy="266755"/>
                <a:chOff x="1371600" y="2038342"/>
                <a:chExt cx="609600" cy="393263"/>
              </a:xfrm>
            </p:grpSpPr>
            <p:cxnSp>
              <p:nvCxnSpPr>
                <p:cNvPr id="242" name="Straight Connector 2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6" name="Straight Connector 2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39" name="Rectangle 2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0" name="Rectangle 2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41" name="Rectangle 2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35" name="Rectangle 23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050"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71" name="Group 270"/>
          <p:cNvGrpSpPr/>
          <p:nvPr/>
        </p:nvGrpSpPr>
        <p:grpSpPr>
          <a:xfrm>
            <a:off x="2176956" y="5036441"/>
            <a:ext cx="735495" cy="453124"/>
            <a:chOff x="2877183" y="2583280"/>
            <a:chExt cx="540854" cy="333210"/>
          </a:xfrm>
        </p:grpSpPr>
        <p:grpSp>
          <p:nvGrpSpPr>
            <p:cNvPr id="272" name="Group 271"/>
            <p:cNvGrpSpPr/>
            <p:nvPr/>
          </p:nvGrpSpPr>
          <p:grpSpPr>
            <a:xfrm>
              <a:off x="2877183" y="2583280"/>
              <a:ext cx="540854" cy="333210"/>
              <a:chOff x="1926169" y="1632181"/>
              <a:chExt cx="540854" cy="333210"/>
            </a:xfrm>
          </p:grpSpPr>
          <p:sp>
            <p:nvSpPr>
              <p:cNvPr id="275" name="Rectangle 27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6" name="Rectangle 27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77" name="Group 276"/>
              <p:cNvGrpSpPr/>
              <p:nvPr/>
            </p:nvGrpSpPr>
            <p:grpSpPr>
              <a:xfrm>
                <a:off x="1989961" y="1665409"/>
                <a:ext cx="413499" cy="266755"/>
                <a:chOff x="1371600" y="2038342"/>
                <a:chExt cx="609600" cy="393263"/>
              </a:xfrm>
            </p:grpSpPr>
            <p:cxnSp>
              <p:nvCxnSpPr>
                <p:cNvPr id="281" name="Straight Connector 28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78" name="Rectangle 27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9" name="Rectangle 27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80" name="Rectangle 27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73" name="Rectangle 272"/>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274" name="Picture 2" descr="http://nginx.com/wp-content/uploads/2014/10/icon-load-balancing.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293" name="Straight Arrow Connector 292"/>
          <p:cNvCxnSpPr>
            <a:stCxn id="257" idx="2"/>
            <a:endCxn id="79" idx="0"/>
          </p:cNvCxnSpPr>
          <p:nvPr/>
        </p:nvCxnSpPr>
        <p:spPr>
          <a:xfrm flipH="1">
            <a:off x="2542900" y="2554223"/>
            <a:ext cx="1960" cy="43557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6" name="Straight Arrow Connector 295"/>
          <p:cNvCxnSpPr>
            <a:stCxn id="81" idx="2"/>
            <a:endCxn id="2050" idx="1"/>
          </p:cNvCxnSpPr>
          <p:nvPr/>
        </p:nvCxnSpPr>
        <p:spPr>
          <a:xfrm flipH="1">
            <a:off x="2541493" y="3275791"/>
            <a:ext cx="3367" cy="40886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299" name="Straight Arrow Connector 298"/>
          <p:cNvCxnSpPr>
            <a:stCxn id="2050" idx="3"/>
            <a:endCxn id="151" idx="0"/>
          </p:cNvCxnSpPr>
          <p:nvPr/>
        </p:nvCxnSpPr>
        <p:spPr>
          <a:xfrm>
            <a:off x="2541493" y="3949149"/>
            <a:ext cx="1407" cy="4837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3" name="Straight Arrow Connector 302"/>
          <p:cNvCxnSpPr>
            <a:stCxn id="151" idx="2"/>
            <a:endCxn id="274" idx="1"/>
          </p:cNvCxnSpPr>
          <p:nvPr/>
        </p:nvCxnSpPr>
        <p:spPr>
          <a:xfrm flipH="1">
            <a:off x="2541493" y="4656788"/>
            <a:ext cx="1407" cy="47100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6" name="Straight Arrow Connector 305"/>
          <p:cNvCxnSpPr>
            <a:stCxn id="274" idx="3"/>
            <a:endCxn id="189" idx="0"/>
          </p:cNvCxnSpPr>
          <p:nvPr/>
        </p:nvCxnSpPr>
        <p:spPr>
          <a:xfrm flipH="1">
            <a:off x="1822628" y="5392286"/>
            <a:ext cx="718865" cy="41479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09" name="Straight Arrow Connector 308"/>
          <p:cNvCxnSpPr>
            <a:stCxn id="276" idx="2"/>
            <a:endCxn id="221" idx="1"/>
          </p:cNvCxnSpPr>
          <p:nvPr/>
        </p:nvCxnSpPr>
        <p:spPr>
          <a:xfrm>
            <a:off x="2544860" y="5440497"/>
            <a:ext cx="791209" cy="31751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grpSp>
        <p:nvGrpSpPr>
          <p:cNvPr id="18" name="Group 17"/>
          <p:cNvGrpSpPr/>
          <p:nvPr/>
        </p:nvGrpSpPr>
        <p:grpSpPr>
          <a:xfrm>
            <a:off x="710285" y="2871737"/>
            <a:ext cx="735495" cy="453124"/>
            <a:chOff x="3240661" y="1005909"/>
            <a:chExt cx="540854" cy="333210"/>
          </a:xfrm>
        </p:grpSpPr>
        <p:grpSp>
          <p:nvGrpSpPr>
            <p:cNvPr id="20" name="Group 19"/>
            <p:cNvGrpSpPr/>
            <p:nvPr/>
          </p:nvGrpSpPr>
          <p:grpSpPr>
            <a:xfrm>
              <a:off x="3240661" y="1005909"/>
              <a:ext cx="540854" cy="333210"/>
              <a:chOff x="1926169" y="1632181"/>
              <a:chExt cx="540854" cy="333210"/>
            </a:xfrm>
          </p:grpSpPr>
          <p:sp>
            <p:nvSpPr>
              <p:cNvPr id="22" name="Rectangle 2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3" name="Rectangle 2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24" name="Group 23"/>
              <p:cNvGrpSpPr/>
              <p:nvPr/>
            </p:nvGrpSpPr>
            <p:grpSpPr>
              <a:xfrm>
                <a:off x="1989961" y="1665409"/>
                <a:ext cx="413499" cy="266755"/>
                <a:chOff x="1371600" y="2038342"/>
                <a:chExt cx="609600" cy="393263"/>
              </a:xfrm>
            </p:grpSpPr>
            <p:cxnSp>
              <p:nvCxnSpPr>
                <p:cNvPr id="28" name="Straight Connector 2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25" name="Rectangle 2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6" name="Rectangle 2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27" name="Rectangle 2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21" name="Rectangle 2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9" name="Group 58"/>
          <p:cNvGrpSpPr/>
          <p:nvPr/>
        </p:nvGrpSpPr>
        <p:grpSpPr>
          <a:xfrm>
            <a:off x="1443621" y="2871737"/>
            <a:ext cx="735495" cy="453124"/>
            <a:chOff x="3240661" y="1005909"/>
            <a:chExt cx="540854" cy="333210"/>
          </a:xfrm>
        </p:grpSpPr>
        <p:grpSp>
          <p:nvGrpSpPr>
            <p:cNvPr id="60" name="Group 59"/>
            <p:cNvGrpSpPr/>
            <p:nvPr/>
          </p:nvGrpSpPr>
          <p:grpSpPr>
            <a:xfrm>
              <a:off x="3240661" y="1005909"/>
              <a:ext cx="540854" cy="333210"/>
              <a:chOff x="1926169" y="1632181"/>
              <a:chExt cx="540854" cy="333210"/>
            </a:xfrm>
          </p:grpSpPr>
          <p:sp>
            <p:nvSpPr>
              <p:cNvPr id="62" name="Rectangle 6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 name="Rectangle 6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4" name="Group 63"/>
              <p:cNvGrpSpPr/>
              <p:nvPr/>
            </p:nvGrpSpPr>
            <p:grpSpPr>
              <a:xfrm>
                <a:off x="1989961" y="1665409"/>
                <a:ext cx="413499" cy="266755"/>
                <a:chOff x="1371600" y="2038342"/>
                <a:chExt cx="609600" cy="393263"/>
              </a:xfrm>
            </p:grpSpPr>
            <p:cxnSp>
              <p:nvCxnSpPr>
                <p:cNvPr id="68" name="Straight Connector 6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 name="Rectangle 6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 name="Rectangle 6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7" name="Rectangle 6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1" name="Rectangle 6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7" name="Group 76"/>
          <p:cNvGrpSpPr/>
          <p:nvPr/>
        </p:nvGrpSpPr>
        <p:grpSpPr>
          <a:xfrm>
            <a:off x="2176956" y="2871737"/>
            <a:ext cx="735495" cy="453124"/>
            <a:chOff x="3240661" y="1005909"/>
            <a:chExt cx="540854" cy="333210"/>
          </a:xfrm>
        </p:grpSpPr>
        <p:grpSp>
          <p:nvGrpSpPr>
            <p:cNvPr id="78" name="Group 77"/>
            <p:cNvGrpSpPr/>
            <p:nvPr/>
          </p:nvGrpSpPr>
          <p:grpSpPr>
            <a:xfrm>
              <a:off x="3240661" y="1005909"/>
              <a:ext cx="540854" cy="333210"/>
              <a:chOff x="1926169" y="1632181"/>
              <a:chExt cx="540854" cy="333210"/>
            </a:xfrm>
          </p:grpSpPr>
          <p:sp>
            <p:nvSpPr>
              <p:cNvPr id="80" name="Rectangle 7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1" name="Rectangle 8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 name="Group 81"/>
              <p:cNvGrpSpPr/>
              <p:nvPr/>
            </p:nvGrpSpPr>
            <p:grpSpPr>
              <a:xfrm>
                <a:off x="1989961" y="1665409"/>
                <a:ext cx="413499" cy="266755"/>
                <a:chOff x="1371600" y="2038342"/>
                <a:chExt cx="609600" cy="393263"/>
              </a:xfrm>
            </p:grpSpPr>
            <p:cxnSp>
              <p:nvCxnSpPr>
                <p:cNvPr id="86" name="Straight Connector 8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 name="Straight Connector 9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3" name="Rectangle 8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 name="Rectangle 8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 name="Rectangle 8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9" name="Rectangle 7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5" name="Group 94"/>
          <p:cNvGrpSpPr/>
          <p:nvPr/>
        </p:nvGrpSpPr>
        <p:grpSpPr>
          <a:xfrm>
            <a:off x="2910291" y="2871737"/>
            <a:ext cx="735495" cy="453124"/>
            <a:chOff x="3240661" y="1005909"/>
            <a:chExt cx="540854" cy="333210"/>
          </a:xfrm>
        </p:grpSpPr>
        <p:grpSp>
          <p:nvGrpSpPr>
            <p:cNvPr id="96" name="Group 95"/>
            <p:cNvGrpSpPr/>
            <p:nvPr/>
          </p:nvGrpSpPr>
          <p:grpSpPr>
            <a:xfrm>
              <a:off x="3240661" y="1005909"/>
              <a:ext cx="540854" cy="333210"/>
              <a:chOff x="1926169" y="1632181"/>
              <a:chExt cx="540854" cy="333210"/>
            </a:xfrm>
          </p:grpSpPr>
          <p:sp>
            <p:nvSpPr>
              <p:cNvPr id="98" name="Rectangle 9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 name="Rectangle 9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00" name="Group 99"/>
              <p:cNvGrpSpPr/>
              <p:nvPr/>
            </p:nvGrpSpPr>
            <p:grpSpPr>
              <a:xfrm>
                <a:off x="1989961" y="1665409"/>
                <a:ext cx="413499" cy="266755"/>
                <a:chOff x="1371600" y="2038342"/>
                <a:chExt cx="609600" cy="393263"/>
              </a:xfrm>
            </p:grpSpPr>
            <p:cxnSp>
              <p:nvCxnSpPr>
                <p:cNvPr id="104" name="Straight Connector 10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01" name="Rectangle 10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2" name="Rectangle 10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03" name="Rectangle 10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7" name="Rectangle 9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13" name="Group 112"/>
          <p:cNvGrpSpPr/>
          <p:nvPr/>
        </p:nvGrpSpPr>
        <p:grpSpPr>
          <a:xfrm>
            <a:off x="3643626" y="2871737"/>
            <a:ext cx="735495" cy="453124"/>
            <a:chOff x="3240661" y="1005909"/>
            <a:chExt cx="540854" cy="333210"/>
          </a:xfrm>
        </p:grpSpPr>
        <p:grpSp>
          <p:nvGrpSpPr>
            <p:cNvPr id="114" name="Group 113"/>
            <p:cNvGrpSpPr/>
            <p:nvPr/>
          </p:nvGrpSpPr>
          <p:grpSpPr>
            <a:xfrm>
              <a:off x="3240661" y="1005909"/>
              <a:ext cx="540854" cy="333210"/>
              <a:chOff x="1926169" y="1632181"/>
              <a:chExt cx="540854" cy="333210"/>
            </a:xfrm>
          </p:grpSpPr>
          <p:sp>
            <p:nvSpPr>
              <p:cNvPr id="116" name="Rectangle 11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17" name="Rectangle 11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18" name="Group 117"/>
              <p:cNvGrpSpPr/>
              <p:nvPr/>
            </p:nvGrpSpPr>
            <p:grpSpPr>
              <a:xfrm>
                <a:off x="1989961" y="1665409"/>
                <a:ext cx="413499" cy="266755"/>
                <a:chOff x="1371600" y="2038342"/>
                <a:chExt cx="609600" cy="393263"/>
              </a:xfrm>
            </p:grpSpPr>
            <p:cxnSp>
              <p:nvCxnSpPr>
                <p:cNvPr id="122" name="Straight Connector 12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119" name="Rectangle 11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0" name="Rectangle 11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1" name="Rectangle 12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115" name="Rectangle 11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cxnSp>
        <p:nvCxnSpPr>
          <p:cNvPr id="313" name="Straight Arrow Connector 312"/>
          <p:cNvCxnSpPr>
            <a:stCxn id="81" idx="2"/>
            <a:endCxn id="153" idx="0"/>
          </p:cNvCxnSpPr>
          <p:nvPr/>
        </p:nvCxnSpPr>
        <p:spPr>
          <a:xfrm>
            <a:off x="2544860" y="3275791"/>
            <a:ext cx="0" cy="1088151"/>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16" name="Straight Arrow Connector 315"/>
          <p:cNvCxnSpPr>
            <a:stCxn id="151" idx="2"/>
            <a:endCxn id="207" idx="0"/>
          </p:cNvCxnSpPr>
          <p:nvPr/>
        </p:nvCxnSpPr>
        <p:spPr>
          <a:xfrm>
            <a:off x="2542900" y="4656788"/>
            <a:ext cx="13063" cy="11502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0" name="Straight Arrow Connector 319"/>
          <p:cNvCxnSpPr>
            <a:endCxn id="79" idx="0"/>
          </p:cNvCxnSpPr>
          <p:nvPr/>
        </p:nvCxnSpPr>
        <p:spPr>
          <a:xfrm>
            <a:off x="2535486" y="1787965"/>
            <a:ext cx="7415" cy="1201829"/>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5" name="Straight Arrow Connector 324"/>
          <p:cNvCxnSpPr>
            <a:stCxn id="153" idx="2"/>
            <a:endCxn id="221" idx="1"/>
          </p:cNvCxnSpPr>
          <p:nvPr/>
        </p:nvCxnSpPr>
        <p:spPr>
          <a:xfrm>
            <a:off x="2544860" y="4718927"/>
            <a:ext cx="791209" cy="1039082"/>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28" name="Straight Arrow Connector 327"/>
          <p:cNvCxnSpPr>
            <a:stCxn id="255" idx="3"/>
            <a:endCxn id="63" idx="0"/>
          </p:cNvCxnSpPr>
          <p:nvPr/>
        </p:nvCxnSpPr>
        <p:spPr>
          <a:xfrm flipH="1">
            <a:off x="1811524" y="2506013"/>
            <a:ext cx="729968"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1" name="Straight Arrow Connector 330"/>
          <p:cNvCxnSpPr>
            <a:stCxn id="255" idx="3"/>
            <a:endCxn id="23" idx="0"/>
          </p:cNvCxnSpPr>
          <p:nvPr/>
        </p:nvCxnSpPr>
        <p:spPr>
          <a:xfrm flipH="1">
            <a:off x="1078189" y="2506013"/>
            <a:ext cx="1463303"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4" name="Straight Arrow Connector 333"/>
          <p:cNvCxnSpPr>
            <a:stCxn id="255" idx="3"/>
            <a:endCxn id="99" idx="0"/>
          </p:cNvCxnSpPr>
          <p:nvPr/>
        </p:nvCxnSpPr>
        <p:spPr>
          <a:xfrm>
            <a:off x="2541493" y="2506013"/>
            <a:ext cx="736702"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37" name="Straight Arrow Connector 336"/>
          <p:cNvCxnSpPr>
            <a:stCxn id="255" idx="3"/>
            <a:endCxn id="117" idx="0"/>
          </p:cNvCxnSpPr>
          <p:nvPr/>
        </p:nvCxnSpPr>
        <p:spPr>
          <a:xfrm>
            <a:off x="2541493" y="2506013"/>
            <a:ext cx="1470037" cy="414794"/>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0" name="Straight Arrow Connector 339"/>
          <p:cNvCxnSpPr>
            <a:endCxn id="255" idx="1"/>
          </p:cNvCxnSpPr>
          <p:nvPr/>
        </p:nvCxnSpPr>
        <p:spPr>
          <a:xfrm>
            <a:off x="2539192" y="1648261"/>
            <a:ext cx="2301" cy="593257"/>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3" name="Straight Arrow Connector 342"/>
          <p:cNvCxnSpPr>
            <a:stCxn id="237" idx="2"/>
            <a:endCxn id="135" idx="0"/>
          </p:cNvCxnSpPr>
          <p:nvPr/>
        </p:nvCxnSpPr>
        <p:spPr>
          <a:xfrm flipH="1">
            <a:off x="1811525"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6" name="Straight Arrow Connector 345"/>
          <p:cNvCxnSpPr>
            <a:stCxn id="237" idx="2"/>
            <a:endCxn id="171" idx="0"/>
          </p:cNvCxnSpPr>
          <p:nvPr/>
        </p:nvCxnSpPr>
        <p:spPr>
          <a:xfrm>
            <a:off x="2544860" y="3997360"/>
            <a:ext cx="733335" cy="366583"/>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cxnSp>
        <p:nvCxnSpPr>
          <p:cNvPr id="349" name="Straight Arrow Connector 348"/>
          <p:cNvCxnSpPr>
            <a:stCxn id="276" idx="2"/>
            <a:endCxn id="207" idx="0"/>
          </p:cNvCxnSpPr>
          <p:nvPr/>
        </p:nvCxnSpPr>
        <p:spPr>
          <a:xfrm>
            <a:off x="2544860" y="5440496"/>
            <a:ext cx="11103" cy="366586"/>
          </a:xfrm>
          <a:prstGeom prst="straightConnector1">
            <a:avLst/>
          </a:prstGeom>
          <a:ln w="38100">
            <a:prstDash val="sysDash"/>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02278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20"/>
                                        </p:tgtEl>
                                        <p:attrNameLst>
                                          <p:attrName>style.visibility</p:attrName>
                                        </p:attrNameLst>
                                      </p:cBhvr>
                                      <p:to>
                                        <p:strVal val="visible"/>
                                      </p:to>
                                    </p:set>
                                    <p:animEffect transition="in" filter="wipe(up)">
                                      <p:cBhvr>
                                        <p:cTn id="7" dur="500"/>
                                        <p:tgtEl>
                                          <p:spTgt spid="320"/>
                                        </p:tgtEl>
                                      </p:cBhvr>
                                    </p:animEffect>
                                  </p:childTnLst>
                                </p:cTn>
                              </p:par>
                            </p:childTnLst>
                          </p:cTn>
                        </p:par>
                        <p:par>
                          <p:cTn id="8" fill="hold">
                            <p:stCondLst>
                              <p:cond delay="500"/>
                            </p:stCondLst>
                            <p:childTnLst>
                              <p:par>
                                <p:cTn id="9" presetID="22" presetClass="entr" presetSubtype="1" fill="hold" nodeType="afterEffect">
                                  <p:stCondLst>
                                    <p:cond delay="0"/>
                                  </p:stCondLst>
                                  <p:childTnLst>
                                    <p:set>
                                      <p:cBhvr>
                                        <p:cTn id="10" dur="1" fill="hold">
                                          <p:stCondLst>
                                            <p:cond delay="0"/>
                                          </p:stCondLst>
                                        </p:cTn>
                                        <p:tgtEl>
                                          <p:spTgt spid="313"/>
                                        </p:tgtEl>
                                        <p:attrNameLst>
                                          <p:attrName>style.visibility</p:attrName>
                                        </p:attrNameLst>
                                      </p:cBhvr>
                                      <p:to>
                                        <p:strVal val="visible"/>
                                      </p:to>
                                    </p:set>
                                    <p:animEffect transition="in" filter="wipe(up)">
                                      <p:cBhvr>
                                        <p:cTn id="11" dur="500"/>
                                        <p:tgtEl>
                                          <p:spTgt spid="313"/>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316"/>
                                        </p:tgtEl>
                                        <p:attrNameLst>
                                          <p:attrName>style.visibility</p:attrName>
                                        </p:attrNameLst>
                                      </p:cBhvr>
                                      <p:to>
                                        <p:strVal val="visible"/>
                                      </p:to>
                                    </p:set>
                                    <p:animEffect transition="in" filter="wipe(up)">
                                      <p:cBhvr>
                                        <p:cTn id="15" dur="500"/>
                                        <p:tgtEl>
                                          <p:spTgt spid="316"/>
                                        </p:tgtEl>
                                      </p:cBhvr>
                                    </p:animEffect>
                                  </p:childTnLst>
                                </p:cTn>
                              </p:par>
                              <p:par>
                                <p:cTn id="16" presetID="22" presetClass="entr" presetSubtype="1" fill="hold" nodeType="withEffect">
                                  <p:stCondLst>
                                    <p:cond delay="0"/>
                                  </p:stCondLst>
                                  <p:childTnLst>
                                    <p:set>
                                      <p:cBhvr>
                                        <p:cTn id="17" dur="1" fill="hold">
                                          <p:stCondLst>
                                            <p:cond delay="0"/>
                                          </p:stCondLst>
                                        </p:cTn>
                                        <p:tgtEl>
                                          <p:spTgt spid="325"/>
                                        </p:tgtEl>
                                        <p:attrNameLst>
                                          <p:attrName>style.visibility</p:attrName>
                                        </p:attrNameLst>
                                      </p:cBhvr>
                                      <p:to>
                                        <p:strVal val="visible"/>
                                      </p:to>
                                    </p:set>
                                    <p:animEffect transition="in" filter="wipe(up)">
                                      <p:cBhvr>
                                        <p:cTn id="18" dur="500"/>
                                        <p:tgtEl>
                                          <p:spTgt spid="32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320"/>
                                        </p:tgtEl>
                                      </p:cBhvr>
                                    </p:animEffect>
                                    <p:set>
                                      <p:cBhvr>
                                        <p:cTn id="23" dur="1" fill="hold">
                                          <p:stCondLst>
                                            <p:cond delay="499"/>
                                          </p:stCondLst>
                                        </p:cTn>
                                        <p:tgtEl>
                                          <p:spTgt spid="320"/>
                                        </p:tgtEl>
                                        <p:attrNameLst>
                                          <p:attrName>style.visibility</p:attrName>
                                        </p:attrNameLst>
                                      </p:cBhvr>
                                      <p:to>
                                        <p:strVal val="hidden"/>
                                      </p:to>
                                    </p:set>
                                  </p:childTnLst>
                                </p:cTn>
                              </p:par>
                              <p:par>
                                <p:cTn id="24" presetID="10" presetClass="exit" presetSubtype="0" fill="hold" nodeType="withEffect">
                                  <p:stCondLst>
                                    <p:cond delay="0"/>
                                  </p:stCondLst>
                                  <p:childTnLst>
                                    <p:animEffect transition="out" filter="fade">
                                      <p:cBhvr>
                                        <p:cTn id="25" dur="500"/>
                                        <p:tgtEl>
                                          <p:spTgt spid="313"/>
                                        </p:tgtEl>
                                      </p:cBhvr>
                                    </p:animEffect>
                                    <p:set>
                                      <p:cBhvr>
                                        <p:cTn id="26" dur="1" fill="hold">
                                          <p:stCondLst>
                                            <p:cond delay="499"/>
                                          </p:stCondLst>
                                        </p:cTn>
                                        <p:tgtEl>
                                          <p:spTgt spid="313"/>
                                        </p:tgtEl>
                                        <p:attrNameLst>
                                          <p:attrName>style.visibility</p:attrName>
                                        </p:attrNameLst>
                                      </p:cBhvr>
                                      <p:to>
                                        <p:strVal val="hidden"/>
                                      </p:to>
                                    </p:set>
                                  </p:childTnLst>
                                </p:cTn>
                              </p:par>
                              <p:par>
                                <p:cTn id="27" presetID="10" presetClass="exit" presetSubtype="0" fill="hold" nodeType="withEffect">
                                  <p:stCondLst>
                                    <p:cond delay="0"/>
                                  </p:stCondLst>
                                  <p:childTnLst>
                                    <p:animEffect transition="out" filter="fade">
                                      <p:cBhvr>
                                        <p:cTn id="28" dur="500"/>
                                        <p:tgtEl>
                                          <p:spTgt spid="325"/>
                                        </p:tgtEl>
                                      </p:cBhvr>
                                    </p:animEffect>
                                    <p:set>
                                      <p:cBhvr>
                                        <p:cTn id="29" dur="1" fill="hold">
                                          <p:stCondLst>
                                            <p:cond delay="499"/>
                                          </p:stCondLst>
                                        </p:cTn>
                                        <p:tgtEl>
                                          <p:spTgt spid="325"/>
                                        </p:tgtEl>
                                        <p:attrNameLst>
                                          <p:attrName>style.visibility</p:attrName>
                                        </p:attrNameLst>
                                      </p:cBhvr>
                                      <p:to>
                                        <p:strVal val="hidden"/>
                                      </p:to>
                                    </p:set>
                                  </p:childTnLst>
                                </p:cTn>
                              </p:par>
                              <p:par>
                                <p:cTn id="30" presetID="10" presetClass="exit" presetSubtype="0" fill="hold" nodeType="withEffect">
                                  <p:stCondLst>
                                    <p:cond delay="0"/>
                                  </p:stCondLst>
                                  <p:childTnLst>
                                    <p:animEffect transition="out" filter="fade">
                                      <p:cBhvr>
                                        <p:cTn id="31" dur="500"/>
                                        <p:tgtEl>
                                          <p:spTgt spid="316"/>
                                        </p:tgtEl>
                                      </p:cBhvr>
                                    </p:animEffect>
                                    <p:set>
                                      <p:cBhvr>
                                        <p:cTn id="32" dur="1" fill="hold">
                                          <p:stCondLst>
                                            <p:cond delay="499"/>
                                          </p:stCondLst>
                                        </p:cTn>
                                        <p:tgtEl>
                                          <p:spTgt spid="316"/>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9"/>
                                        </p:tgtEl>
                                        <p:attrNameLst>
                                          <p:attrName>style.visibility</p:attrName>
                                        </p:attrNameLst>
                                      </p:cBhvr>
                                      <p:to>
                                        <p:strVal val="visible"/>
                                      </p:to>
                                    </p:set>
                                    <p:animEffect transition="in" filter="fade">
                                      <p:cBhvr>
                                        <p:cTn id="37" dur="500"/>
                                        <p:tgtEl>
                                          <p:spTgt spid="59"/>
                                        </p:tgtEl>
                                      </p:cBhvr>
                                    </p:animEffect>
                                  </p:childTnLst>
                                </p:cTn>
                              </p:par>
                            </p:childTnLst>
                          </p:cTn>
                        </p:par>
                        <p:par>
                          <p:cTn id="38" fill="hold">
                            <p:stCondLst>
                              <p:cond delay="500"/>
                            </p:stCondLst>
                            <p:childTnLst>
                              <p:par>
                                <p:cTn id="39" presetID="10" presetClass="entr" presetSubtype="0" fill="hold" nodeType="afterEffect">
                                  <p:stCondLst>
                                    <p:cond delay="0"/>
                                  </p:stCondLst>
                                  <p:childTnLst>
                                    <p:set>
                                      <p:cBhvr>
                                        <p:cTn id="40" dur="1" fill="hold">
                                          <p:stCondLst>
                                            <p:cond delay="0"/>
                                          </p:stCondLst>
                                        </p:cTn>
                                        <p:tgtEl>
                                          <p:spTgt spid="95"/>
                                        </p:tgtEl>
                                        <p:attrNameLst>
                                          <p:attrName>style.visibility</p:attrName>
                                        </p:attrNameLst>
                                      </p:cBhvr>
                                      <p:to>
                                        <p:strVal val="visible"/>
                                      </p:to>
                                    </p:set>
                                    <p:animEffect transition="in" filter="fade">
                                      <p:cBhvr>
                                        <p:cTn id="41" dur="500"/>
                                        <p:tgtEl>
                                          <p:spTgt spid="95"/>
                                        </p:tgtEl>
                                      </p:cBhvr>
                                    </p:animEffect>
                                  </p:childTnLst>
                                </p:cTn>
                              </p:par>
                            </p:childTnLst>
                          </p:cTn>
                        </p:par>
                        <p:par>
                          <p:cTn id="42" fill="hold">
                            <p:stCondLst>
                              <p:cond delay="1000"/>
                            </p:stCondLst>
                            <p:childTnLst>
                              <p:par>
                                <p:cTn id="43" presetID="10" presetClass="entr" presetSubtype="0" fill="hold" nodeType="after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fade">
                                      <p:cBhvr>
                                        <p:cTn id="45" dur="500"/>
                                        <p:tgtEl>
                                          <p:spTgt spid="18"/>
                                        </p:tgtEl>
                                      </p:cBhvr>
                                    </p:animEffect>
                                  </p:childTnLst>
                                </p:cTn>
                              </p:par>
                            </p:childTnLst>
                          </p:cTn>
                        </p:par>
                        <p:par>
                          <p:cTn id="46" fill="hold">
                            <p:stCondLst>
                              <p:cond delay="1500"/>
                            </p:stCondLst>
                            <p:childTnLst>
                              <p:par>
                                <p:cTn id="47" presetID="10" presetClass="entr" presetSubtype="0" fill="hold" nodeType="afterEffect">
                                  <p:stCondLst>
                                    <p:cond delay="0"/>
                                  </p:stCondLst>
                                  <p:childTnLst>
                                    <p:set>
                                      <p:cBhvr>
                                        <p:cTn id="48" dur="1" fill="hold">
                                          <p:stCondLst>
                                            <p:cond delay="0"/>
                                          </p:stCondLst>
                                        </p:cTn>
                                        <p:tgtEl>
                                          <p:spTgt spid="113"/>
                                        </p:tgtEl>
                                        <p:attrNameLst>
                                          <p:attrName>style.visibility</p:attrName>
                                        </p:attrNameLst>
                                      </p:cBhvr>
                                      <p:to>
                                        <p:strVal val="visible"/>
                                      </p:to>
                                    </p:set>
                                    <p:animEffect transition="in" filter="fade">
                                      <p:cBhvr>
                                        <p:cTn id="49" dur="500"/>
                                        <p:tgtEl>
                                          <p:spTgt spid="113"/>
                                        </p:tgtEl>
                                      </p:cBhvr>
                                    </p:animEffect>
                                  </p:childTnLst>
                                </p:cTn>
                              </p:par>
                            </p:childTnLst>
                          </p:cTn>
                        </p:par>
                      </p:childTnLst>
                    </p:cTn>
                  </p:par>
                  <p:par>
                    <p:cTn id="50" fill="hold">
                      <p:stCondLst>
                        <p:cond delay="indefinite"/>
                      </p:stCondLst>
                      <p:childTnLst>
                        <p:par>
                          <p:cTn id="51" fill="hold">
                            <p:stCondLst>
                              <p:cond delay="0"/>
                            </p:stCondLst>
                            <p:childTnLst>
                              <p:par>
                                <p:cTn id="52" presetID="10" presetClass="entr" presetSubtype="0" fill="hold" nodeType="clickEffect">
                                  <p:stCondLst>
                                    <p:cond delay="0"/>
                                  </p:stCondLst>
                                  <p:childTnLst>
                                    <p:set>
                                      <p:cBhvr>
                                        <p:cTn id="53" dur="1" fill="hold">
                                          <p:stCondLst>
                                            <p:cond delay="0"/>
                                          </p:stCondLst>
                                        </p:cTn>
                                        <p:tgtEl>
                                          <p:spTgt spid="252"/>
                                        </p:tgtEl>
                                        <p:attrNameLst>
                                          <p:attrName>style.visibility</p:attrName>
                                        </p:attrNameLst>
                                      </p:cBhvr>
                                      <p:to>
                                        <p:strVal val="visible"/>
                                      </p:to>
                                    </p:set>
                                    <p:animEffect transition="in" filter="fade">
                                      <p:cBhvr>
                                        <p:cTn id="54" dur="500"/>
                                        <p:tgtEl>
                                          <p:spTgt spid="252"/>
                                        </p:tgtEl>
                                      </p:cBhvr>
                                    </p:animEffect>
                                  </p:childTnLst>
                                </p:cTn>
                              </p:par>
                            </p:childTnLst>
                          </p:cTn>
                        </p:par>
                        <p:par>
                          <p:cTn id="55" fill="hold">
                            <p:stCondLst>
                              <p:cond delay="500"/>
                            </p:stCondLst>
                            <p:childTnLst>
                              <p:par>
                                <p:cTn id="56" presetID="22" presetClass="entr" presetSubtype="1" fill="hold" nodeType="afterEffect">
                                  <p:stCondLst>
                                    <p:cond delay="0"/>
                                  </p:stCondLst>
                                  <p:childTnLst>
                                    <p:set>
                                      <p:cBhvr>
                                        <p:cTn id="57" dur="1" fill="hold">
                                          <p:stCondLst>
                                            <p:cond delay="0"/>
                                          </p:stCondLst>
                                        </p:cTn>
                                        <p:tgtEl>
                                          <p:spTgt spid="340"/>
                                        </p:tgtEl>
                                        <p:attrNameLst>
                                          <p:attrName>style.visibility</p:attrName>
                                        </p:attrNameLst>
                                      </p:cBhvr>
                                      <p:to>
                                        <p:strVal val="visible"/>
                                      </p:to>
                                    </p:set>
                                    <p:animEffect transition="in" filter="wipe(up)">
                                      <p:cBhvr>
                                        <p:cTn id="58" dur="500"/>
                                        <p:tgtEl>
                                          <p:spTgt spid="340"/>
                                        </p:tgtEl>
                                      </p:cBhvr>
                                    </p:animEffect>
                                  </p:childTnLst>
                                </p:cTn>
                              </p:par>
                              <p:par>
                                <p:cTn id="59" presetID="22" presetClass="entr" presetSubtype="1" fill="hold" nodeType="withEffect">
                                  <p:stCondLst>
                                    <p:cond delay="300"/>
                                  </p:stCondLst>
                                  <p:childTnLst>
                                    <p:set>
                                      <p:cBhvr>
                                        <p:cTn id="60" dur="1" fill="hold">
                                          <p:stCondLst>
                                            <p:cond delay="0"/>
                                          </p:stCondLst>
                                        </p:cTn>
                                        <p:tgtEl>
                                          <p:spTgt spid="328"/>
                                        </p:tgtEl>
                                        <p:attrNameLst>
                                          <p:attrName>style.visibility</p:attrName>
                                        </p:attrNameLst>
                                      </p:cBhvr>
                                      <p:to>
                                        <p:strVal val="visible"/>
                                      </p:to>
                                    </p:set>
                                    <p:animEffect transition="in" filter="wipe(up)">
                                      <p:cBhvr>
                                        <p:cTn id="61" dur="500"/>
                                        <p:tgtEl>
                                          <p:spTgt spid="328"/>
                                        </p:tgtEl>
                                      </p:cBhvr>
                                    </p:animEffect>
                                  </p:childTnLst>
                                </p:cTn>
                              </p:par>
                              <p:par>
                                <p:cTn id="62" presetID="22" presetClass="entr" presetSubtype="1" fill="hold" nodeType="withEffect">
                                  <p:stCondLst>
                                    <p:cond delay="1000"/>
                                  </p:stCondLst>
                                  <p:childTnLst>
                                    <p:set>
                                      <p:cBhvr>
                                        <p:cTn id="63" dur="1" fill="hold">
                                          <p:stCondLst>
                                            <p:cond delay="0"/>
                                          </p:stCondLst>
                                        </p:cTn>
                                        <p:tgtEl>
                                          <p:spTgt spid="331"/>
                                        </p:tgtEl>
                                        <p:attrNameLst>
                                          <p:attrName>style.visibility</p:attrName>
                                        </p:attrNameLst>
                                      </p:cBhvr>
                                      <p:to>
                                        <p:strVal val="visible"/>
                                      </p:to>
                                    </p:set>
                                    <p:animEffect transition="in" filter="wipe(up)">
                                      <p:cBhvr>
                                        <p:cTn id="64" dur="700"/>
                                        <p:tgtEl>
                                          <p:spTgt spid="331"/>
                                        </p:tgtEl>
                                      </p:cBhvr>
                                    </p:animEffect>
                                  </p:childTnLst>
                                </p:cTn>
                              </p:par>
                              <p:par>
                                <p:cTn id="65" presetID="22" presetClass="entr" presetSubtype="1" fill="hold" nodeType="withEffect">
                                  <p:stCondLst>
                                    <p:cond delay="300"/>
                                  </p:stCondLst>
                                  <p:childTnLst>
                                    <p:set>
                                      <p:cBhvr>
                                        <p:cTn id="66" dur="1" fill="hold">
                                          <p:stCondLst>
                                            <p:cond delay="0"/>
                                          </p:stCondLst>
                                        </p:cTn>
                                        <p:tgtEl>
                                          <p:spTgt spid="334"/>
                                        </p:tgtEl>
                                        <p:attrNameLst>
                                          <p:attrName>style.visibility</p:attrName>
                                        </p:attrNameLst>
                                      </p:cBhvr>
                                      <p:to>
                                        <p:strVal val="visible"/>
                                      </p:to>
                                    </p:set>
                                    <p:animEffect transition="in" filter="wipe(up)">
                                      <p:cBhvr>
                                        <p:cTn id="67" dur="500"/>
                                        <p:tgtEl>
                                          <p:spTgt spid="334"/>
                                        </p:tgtEl>
                                      </p:cBhvr>
                                    </p:animEffect>
                                  </p:childTnLst>
                                </p:cTn>
                              </p:par>
                              <p:par>
                                <p:cTn id="68" presetID="22" presetClass="entr" presetSubtype="1" fill="hold" nodeType="withEffect">
                                  <p:stCondLst>
                                    <p:cond delay="400"/>
                                  </p:stCondLst>
                                  <p:childTnLst>
                                    <p:set>
                                      <p:cBhvr>
                                        <p:cTn id="69" dur="1" fill="hold">
                                          <p:stCondLst>
                                            <p:cond delay="0"/>
                                          </p:stCondLst>
                                        </p:cTn>
                                        <p:tgtEl>
                                          <p:spTgt spid="337"/>
                                        </p:tgtEl>
                                        <p:attrNameLst>
                                          <p:attrName>style.visibility</p:attrName>
                                        </p:attrNameLst>
                                      </p:cBhvr>
                                      <p:to>
                                        <p:strVal val="visible"/>
                                      </p:to>
                                    </p:set>
                                    <p:animEffect transition="in" filter="wipe(up)">
                                      <p:cBhvr>
                                        <p:cTn id="70" dur="500"/>
                                        <p:tgtEl>
                                          <p:spTgt spid="337"/>
                                        </p:tgtEl>
                                      </p:cBhvr>
                                    </p:animEffect>
                                  </p:childTnLst>
                                </p:cTn>
                              </p:par>
                              <p:par>
                                <p:cTn id="71" presetID="22" presetClass="entr" presetSubtype="1" fill="hold" nodeType="withEffect">
                                  <p:stCondLst>
                                    <p:cond delay="1000"/>
                                  </p:stCondLst>
                                  <p:childTnLst>
                                    <p:set>
                                      <p:cBhvr>
                                        <p:cTn id="72" dur="1" fill="hold">
                                          <p:stCondLst>
                                            <p:cond delay="0"/>
                                          </p:stCondLst>
                                        </p:cTn>
                                        <p:tgtEl>
                                          <p:spTgt spid="293"/>
                                        </p:tgtEl>
                                        <p:attrNameLst>
                                          <p:attrName>style.visibility</p:attrName>
                                        </p:attrNameLst>
                                      </p:cBhvr>
                                      <p:to>
                                        <p:strVal val="visible"/>
                                      </p:to>
                                    </p:set>
                                    <p:animEffect transition="in" filter="wipe(up)">
                                      <p:cBhvr>
                                        <p:cTn id="73" dur="500"/>
                                        <p:tgtEl>
                                          <p:spTgt spid="293"/>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nodeType="clickEffect">
                                  <p:stCondLst>
                                    <p:cond delay="0"/>
                                  </p:stCondLst>
                                  <p:childTnLst>
                                    <p:set>
                                      <p:cBhvr>
                                        <p:cTn id="77" dur="1" fill="hold">
                                          <p:stCondLst>
                                            <p:cond delay="0"/>
                                          </p:stCondLst>
                                        </p:cTn>
                                        <p:tgtEl>
                                          <p:spTgt spid="131"/>
                                        </p:tgtEl>
                                        <p:attrNameLst>
                                          <p:attrName>style.visibility</p:attrName>
                                        </p:attrNameLst>
                                      </p:cBhvr>
                                      <p:to>
                                        <p:strVal val="visible"/>
                                      </p:to>
                                    </p:set>
                                    <p:animEffect transition="in" filter="fade">
                                      <p:cBhvr>
                                        <p:cTn id="78" dur="500"/>
                                        <p:tgtEl>
                                          <p:spTgt spid="131"/>
                                        </p:tgtEl>
                                      </p:cBhvr>
                                    </p:animEffect>
                                  </p:childTnLst>
                                </p:cTn>
                              </p:par>
                            </p:childTnLst>
                          </p:cTn>
                        </p:par>
                        <p:par>
                          <p:cTn id="79" fill="hold">
                            <p:stCondLst>
                              <p:cond delay="500"/>
                            </p:stCondLst>
                            <p:childTnLst>
                              <p:par>
                                <p:cTn id="80" presetID="10" presetClass="entr" presetSubtype="0" fill="hold" nodeType="afterEffect">
                                  <p:stCondLst>
                                    <p:cond delay="0"/>
                                  </p:stCondLst>
                                  <p:childTnLst>
                                    <p:set>
                                      <p:cBhvr>
                                        <p:cTn id="81" dur="1" fill="hold">
                                          <p:stCondLst>
                                            <p:cond delay="0"/>
                                          </p:stCondLst>
                                        </p:cTn>
                                        <p:tgtEl>
                                          <p:spTgt spid="167"/>
                                        </p:tgtEl>
                                        <p:attrNameLst>
                                          <p:attrName>style.visibility</p:attrName>
                                        </p:attrNameLst>
                                      </p:cBhvr>
                                      <p:to>
                                        <p:strVal val="visible"/>
                                      </p:to>
                                    </p:set>
                                    <p:animEffect transition="in" filter="fade">
                                      <p:cBhvr>
                                        <p:cTn id="82" dur="500"/>
                                        <p:tgtEl>
                                          <p:spTgt spid="167"/>
                                        </p:tgtEl>
                                      </p:cBhvr>
                                    </p:animEffect>
                                  </p:childTnLst>
                                </p:cTn>
                              </p:par>
                            </p:childTnLst>
                          </p:cTn>
                        </p:par>
                        <p:par>
                          <p:cTn id="83" fill="hold">
                            <p:stCondLst>
                              <p:cond delay="1000"/>
                            </p:stCondLst>
                            <p:childTnLst>
                              <p:par>
                                <p:cTn id="84" presetID="10" presetClass="entr" presetSubtype="0" fill="hold" nodeType="afterEffect">
                                  <p:stCondLst>
                                    <p:cond delay="0"/>
                                  </p:stCondLst>
                                  <p:childTnLst>
                                    <p:set>
                                      <p:cBhvr>
                                        <p:cTn id="85" dur="1" fill="hold">
                                          <p:stCondLst>
                                            <p:cond delay="0"/>
                                          </p:stCondLst>
                                        </p:cTn>
                                        <p:tgtEl>
                                          <p:spTgt spid="230"/>
                                        </p:tgtEl>
                                        <p:attrNameLst>
                                          <p:attrName>style.visibility</p:attrName>
                                        </p:attrNameLst>
                                      </p:cBhvr>
                                      <p:to>
                                        <p:strVal val="visible"/>
                                      </p:to>
                                    </p:set>
                                    <p:animEffect transition="in" filter="fade">
                                      <p:cBhvr>
                                        <p:cTn id="86" dur="500"/>
                                        <p:tgtEl>
                                          <p:spTgt spid="230"/>
                                        </p:tgtEl>
                                      </p:cBhvr>
                                    </p:animEffect>
                                  </p:childTnLst>
                                </p:cTn>
                              </p:par>
                            </p:childTnLst>
                          </p:cTn>
                        </p:par>
                        <p:par>
                          <p:cTn id="87" fill="hold">
                            <p:stCondLst>
                              <p:cond delay="1500"/>
                            </p:stCondLst>
                            <p:childTnLst>
                              <p:par>
                                <p:cTn id="88" presetID="22" presetClass="entr" presetSubtype="1" fill="hold" nodeType="afterEffect">
                                  <p:stCondLst>
                                    <p:cond delay="0"/>
                                  </p:stCondLst>
                                  <p:childTnLst>
                                    <p:set>
                                      <p:cBhvr>
                                        <p:cTn id="89" dur="1" fill="hold">
                                          <p:stCondLst>
                                            <p:cond delay="0"/>
                                          </p:stCondLst>
                                        </p:cTn>
                                        <p:tgtEl>
                                          <p:spTgt spid="296"/>
                                        </p:tgtEl>
                                        <p:attrNameLst>
                                          <p:attrName>style.visibility</p:attrName>
                                        </p:attrNameLst>
                                      </p:cBhvr>
                                      <p:to>
                                        <p:strVal val="visible"/>
                                      </p:to>
                                    </p:set>
                                    <p:animEffect transition="in" filter="wipe(up)">
                                      <p:cBhvr>
                                        <p:cTn id="90" dur="500"/>
                                        <p:tgtEl>
                                          <p:spTgt spid="296"/>
                                        </p:tgtEl>
                                      </p:cBhvr>
                                    </p:animEffect>
                                  </p:childTnLst>
                                </p:cTn>
                              </p:par>
                              <p:par>
                                <p:cTn id="91" presetID="22" presetClass="entr" presetSubtype="1" fill="hold" nodeType="withEffect">
                                  <p:stCondLst>
                                    <p:cond delay="300"/>
                                  </p:stCondLst>
                                  <p:childTnLst>
                                    <p:set>
                                      <p:cBhvr>
                                        <p:cTn id="92" dur="1" fill="hold">
                                          <p:stCondLst>
                                            <p:cond delay="0"/>
                                          </p:stCondLst>
                                        </p:cTn>
                                        <p:tgtEl>
                                          <p:spTgt spid="346"/>
                                        </p:tgtEl>
                                        <p:attrNameLst>
                                          <p:attrName>style.visibility</p:attrName>
                                        </p:attrNameLst>
                                      </p:cBhvr>
                                      <p:to>
                                        <p:strVal val="visible"/>
                                      </p:to>
                                    </p:set>
                                    <p:animEffect transition="in" filter="wipe(up)">
                                      <p:cBhvr>
                                        <p:cTn id="93" dur="500"/>
                                        <p:tgtEl>
                                          <p:spTgt spid="346"/>
                                        </p:tgtEl>
                                      </p:cBhvr>
                                    </p:animEffect>
                                  </p:childTnLst>
                                </p:cTn>
                              </p:par>
                              <p:par>
                                <p:cTn id="94" presetID="22" presetClass="entr" presetSubtype="1" fill="hold" nodeType="withEffect">
                                  <p:stCondLst>
                                    <p:cond delay="200"/>
                                  </p:stCondLst>
                                  <p:childTnLst>
                                    <p:set>
                                      <p:cBhvr>
                                        <p:cTn id="95" dur="1" fill="hold">
                                          <p:stCondLst>
                                            <p:cond delay="0"/>
                                          </p:stCondLst>
                                        </p:cTn>
                                        <p:tgtEl>
                                          <p:spTgt spid="343"/>
                                        </p:tgtEl>
                                        <p:attrNameLst>
                                          <p:attrName>style.visibility</p:attrName>
                                        </p:attrNameLst>
                                      </p:cBhvr>
                                      <p:to>
                                        <p:strVal val="visible"/>
                                      </p:to>
                                    </p:set>
                                    <p:animEffect transition="in" filter="wipe(up)">
                                      <p:cBhvr>
                                        <p:cTn id="96" dur="500"/>
                                        <p:tgtEl>
                                          <p:spTgt spid="343"/>
                                        </p:tgtEl>
                                      </p:cBhvr>
                                    </p:animEffect>
                                  </p:childTnLst>
                                </p:cTn>
                              </p:par>
                              <p:par>
                                <p:cTn id="97" presetID="22" presetClass="entr" presetSubtype="1" fill="hold" nodeType="withEffect">
                                  <p:stCondLst>
                                    <p:cond delay="800"/>
                                  </p:stCondLst>
                                  <p:childTnLst>
                                    <p:set>
                                      <p:cBhvr>
                                        <p:cTn id="98" dur="1" fill="hold">
                                          <p:stCondLst>
                                            <p:cond delay="0"/>
                                          </p:stCondLst>
                                        </p:cTn>
                                        <p:tgtEl>
                                          <p:spTgt spid="299"/>
                                        </p:tgtEl>
                                        <p:attrNameLst>
                                          <p:attrName>style.visibility</p:attrName>
                                        </p:attrNameLst>
                                      </p:cBhvr>
                                      <p:to>
                                        <p:strVal val="visible"/>
                                      </p:to>
                                    </p:set>
                                    <p:animEffect transition="in" filter="wipe(up)">
                                      <p:cBhvr>
                                        <p:cTn id="99" dur="500"/>
                                        <p:tgtEl>
                                          <p:spTgt spid="299"/>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nodeType="clickEffect">
                                  <p:stCondLst>
                                    <p:cond delay="0"/>
                                  </p:stCondLst>
                                  <p:childTnLst>
                                    <p:set>
                                      <p:cBhvr>
                                        <p:cTn id="103" dur="1" fill="hold">
                                          <p:stCondLst>
                                            <p:cond delay="0"/>
                                          </p:stCondLst>
                                        </p:cTn>
                                        <p:tgtEl>
                                          <p:spTgt spid="185"/>
                                        </p:tgtEl>
                                        <p:attrNameLst>
                                          <p:attrName>style.visibility</p:attrName>
                                        </p:attrNameLst>
                                      </p:cBhvr>
                                      <p:to>
                                        <p:strVal val="visible"/>
                                      </p:to>
                                    </p:set>
                                    <p:animEffect transition="in" filter="fade">
                                      <p:cBhvr>
                                        <p:cTn id="104" dur="500"/>
                                        <p:tgtEl>
                                          <p:spTgt spid="185"/>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71"/>
                                        </p:tgtEl>
                                        <p:attrNameLst>
                                          <p:attrName>style.visibility</p:attrName>
                                        </p:attrNameLst>
                                      </p:cBhvr>
                                      <p:to>
                                        <p:strVal val="visible"/>
                                      </p:to>
                                    </p:set>
                                    <p:animEffect transition="in" filter="fade">
                                      <p:cBhvr>
                                        <p:cTn id="108" dur="500"/>
                                        <p:tgtEl>
                                          <p:spTgt spid="271"/>
                                        </p:tgtEl>
                                      </p:cBhvr>
                                    </p:animEffect>
                                  </p:childTnLst>
                                </p:cTn>
                              </p:par>
                            </p:childTnLst>
                          </p:cTn>
                        </p:par>
                        <p:par>
                          <p:cTn id="109" fill="hold">
                            <p:stCondLst>
                              <p:cond delay="1000"/>
                            </p:stCondLst>
                            <p:childTnLst>
                              <p:par>
                                <p:cTn id="110" presetID="22" presetClass="entr" presetSubtype="1" fill="hold" nodeType="afterEffect">
                                  <p:stCondLst>
                                    <p:cond delay="0"/>
                                  </p:stCondLst>
                                  <p:childTnLst>
                                    <p:set>
                                      <p:cBhvr>
                                        <p:cTn id="111" dur="1" fill="hold">
                                          <p:stCondLst>
                                            <p:cond delay="0"/>
                                          </p:stCondLst>
                                        </p:cTn>
                                        <p:tgtEl>
                                          <p:spTgt spid="303"/>
                                        </p:tgtEl>
                                        <p:attrNameLst>
                                          <p:attrName>style.visibility</p:attrName>
                                        </p:attrNameLst>
                                      </p:cBhvr>
                                      <p:to>
                                        <p:strVal val="visible"/>
                                      </p:to>
                                    </p:set>
                                    <p:animEffect transition="in" filter="wipe(up)">
                                      <p:cBhvr>
                                        <p:cTn id="112" dur="500"/>
                                        <p:tgtEl>
                                          <p:spTgt spid="303"/>
                                        </p:tgtEl>
                                      </p:cBhvr>
                                    </p:animEffect>
                                  </p:childTnLst>
                                </p:cTn>
                              </p:par>
                            </p:childTnLst>
                          </p:cTn>
                        </p:par>
                        <p:par>
                          <p:cTn id="113" fill="hold">
                            <p:stCondLst>
                              <p:cond delay="1500"/>
                            </p:stCondLst>
                            <p:childTnLst>
                              <p:par>
                                <p:cTn id="114" presetID="22" presetClass="entr" presetSubtype="1" fill="hold" nodeType="afterEffect">
                                  <p:stCondLst>
                                    <p:cond delay="0"/>
                                  </p:stCondLst>
                                  <p:childTnLst>
                                    <p:set>
                                      <p:cBhvr>
                                        <p:cTn id="115" dur="1" fill="hold">
                                          <p:stCondLst>
                                            <p:cond delay="0"/>
                                          </p:stCondLst>
                                        </p:cTn>
                                        <p:tgtEl>
                                          <p:spTgt spid="306"/>
                                        </p:tgtEl>
                                        <p:attrNameLst>
                                          <p:attrName>style.visibility</p:attrName>
                                        </p:attrNameLst>
                                      </p:cBhvr>
                                      <p:to>
                                        <p:strVal val="visible"/>
                                      </p:to>
                                    </p:set>
                                    <p:animEffect transition="in" filter="wipe(up)">
                                      <p:cBhvr>
                                        <p:cTn id="116" dur="500"/>
                                        <p:tgtEl>
                                          <p:spTgt spid="306"/>
                                        </p:tgtEl>
                                      </p:cBhvr>
                                    </p:animEffect>
                                  </p:childTnLst>
                                </p:cTn>
                              </p:par>
                            </p:childTnLst>
                          </p:cTn>
                        </p:par>
                        <p:par>
                          <p:cTn id="117" fill="hold">
                            <p:stCondLst>
                              <p:cond delay="2000"/>
                            </p:stCondLst>
                            <p:childTnLst>
                              <p:par>
                                <p:cTn id="118" presetID="22" presetClass="entr" presetSubtype="1" fill="hold" nodeType="afterEffect">
                                  <p:stCondLst>
                                    <p:cond delay="0"/>
                                  </p:stCondLst>
                                  <p:childTnLst>
                                    <p:set>
                                      <p:cBhvr>
                                        <p:cTn id="119" dur="1" fill="hold">
                                          <p:stCondLst>
                                            <p:cond delay="0"/>
                                          </p:stCondLst>
                                        </p:cTn>
                                        <p:tgtEl>
                                          <p:spTgt spid="349"/>
                                        </p:tgtEl>
                                        <p:attrNameLst>
                                          <p:attrName>style.visibility</p:attrName>
                                        </p:attrNameLst>
                                      </p:cBhvr>
                                      <p:to>
                                        <p:strVal val="visible"/>
                                      </p:to>
                                    </p:set>
                                    <p:animEffect transition="in" filter="wipe(up)">
                                      <p:cBhvr>
                                        <p:cTn id="120" dur="500"/>
                                        <p:tgtEl>
                                          <p:spTgt spid="349"/>
                                        </p:tgtEl>
                                      </p:cBhvr>
                                    </p:animEffect>
                                  </p:childTnLst>
                                </p:cTn>
                              </p:par>
                              <p:par>
                                <p:cTn id="121" presetID="22" presetClass="entr" presetSubtype="1" fill="hold" nodeType="withEffect">
                                  <p:stCondLst>
                                    <p:cond delay="0"/>
                                  </p:stCondLst>
                                  <p:childTnLst>
                                    <p:set>
                                      <p:cBhvr>
                                        <p:cTn id="122" dur="1" fill="hold">
                                          <p:stCondLst>
                                            <p:cond delay="0"/>
                                          </p:stCondLst>
                                        </p:cTn>
                                        <p:tgtEl>
                                          <p:spTgt spid="309"/>
                                        </p:tgtEl>
                                        <p:attrNameLst>
                                          <p:attrName>style.visibility</p:attrName>
                                        </p:attrNameLst>
                                      </p:cBhvr>
                                      <p:to>
                                        <p:strVal val="visible"/>
                                      </p:to>
                                    </p:set>
                                    <p:animEffect transition="in" filter="wipe(up)">
                                      <p:cBhvr>
                                        <p:cTn id="123" dur="500"/>
                                        <p:tgtEl>
                                          <p:spTgt spid="3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078D7"/>
                </a:solidFill>
              </a:rPr>
              <a:t>Load Balancing &amp; Fault Tolerance</a:t>
            </a:r>
          </a:p>
        </p:txBody>
      </p:sp>
      <p:sp>
        <p:nvSpPr>
          <p:cNvPr id="221" name="Can 220"/>
          <p:cNvSpPr/>
          <p:nvPr/>
        </p:nvSpPr>
        <p:spPr>
          <a:xfrm>
            <a:off x="5879179" y="6398695"/>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391" name="Group 390"/>
          <p:cNvGrpSpPr/>
          <p:nvPr/>
        </p:nvGrpSpPr>
        <p:grpSpPr>
          <a:xfrm>
            <a:off x="4464100" y="2564659"/>
            <a:ext cx="3593978" cy="3147498"/>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6371349" y="3224666"/>
            <a:ext cx="1544326" cy="2306797"/>
            <a:chOff x="7441366" y="1793260"/>
            <a:chExt cx="1135637"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4645563" y="3224666"/>
            <a:ext cx="1544325" cy="2306797"/>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grpSp>
        <p:nvGrpSpPr>
          <p:cNvPr id="402" name="Group 401"/>
          <p:cNvGrpSpPr/>
          <p:nvPr/>
        </p:nvGrpSpPr>
        <p:grpSpPr>
          <a:xfrm>
            <a:off x="4675446" y="5365646"/>
            <a:ext cx="735495" cy="453124"/>
            <a:chOff x="3240661" y="1005909"/>
            <a:chExt cx="540854" cy="333210"/>
          </a:xfrm>
        </p:grpSpPr>
        <p:grpSp>
          <p:nvGrpSpPr>
            <p:cNvPr id="403" name="Group 402"/>
            <p:cNvGrpSpPr/>
            <p:nvPr/>
          </p:nvGrpSpPr>
          <p:grpSpPr>
            <a:xfrm>
              <a:off x="3240661" y="1005909"/>
              <a:ext cx="540854" cy="333210"/>
              <a:chOff x="1926169" y="1632181"/>
              <a:chExt cx="540854" cy="333210"/>
            </a:xfrm>
          </p:grpSpPr>
          <p:sp>
            <p:nvSpPr>
              <p:cNvPr id="405" name="Rectangle 40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6" name="Rectangle 40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07" name="Group 406"/>
              <p:cNvGrpSpPr/>
              <p:nvPr/>
            </p:nvGrpSpPr>
            <p:grpSpPr>
              <a:xfrm>
                <a:off x="1989961" y="1665409"/>
                <a:ext cx="413499" cy="266755"/>
                <a:chOff x="1371600" y="2038342"/>
                <a:chExt cx="609600" cy="393263"/>
              </a:xfrm>
            </p:grpSpPr>
            <p:cxnSp>
              <p:nvCxnSpPr>
                <p:cNvPr id="411" name="Straight Connector 41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3" name="Straight Connector 41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5" name="Straight Connector 41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6" name="Straight Connector 41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7" name="Straight Connector 41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8" name="Straight Connector 41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19" name="Straight Connector 41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08" name="Rectangle 40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09" name="Rectangle 40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10" name="Rectangle 40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04" name="Rectangle 403"/>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20" name="Group 419"/>
          <p:cNvGrpSpPr/>
          <p:nvPr/>
        </p:nvGrpSpPr>
        <p:grpSpPr>
          <a:xfrm>
            <a:off x="4676887" y="4913508"/>
            <a:ext cx="735495" cy="453124"/>
            <a:chOff x="3240661" y="1005909"/>
            <a:chExt cx="540854" cy="333210"/>
          </a:xfrm>
        </p:grpSpPr>
        <p:grpSp>
          <p:nvGrpSpPr>
            <p:cNvPr id="421" name="Group 420"/>
            <p:cNvGrpSpPr/>
            <p:nvPr/>
          </p:nvGrpSpPr>
          <p:grpSpPr>
            <a:xfrm>
              <a:off x="3240661" y="1005909"/>
              <a:ext cx="540854" cy="333210"/>
              <a:chOff x="1926169" y="1632181"/>
              <a:chExt cx="540854" cy="333210"/>
            </a:xfrm>
          </p:grpSpPr>
          <p:sp>
            <p:nvSpPr>
              <p:cNvPr id="423" name="Rectangle 42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4" name="Rectangle 42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25" name="Group 424"/>
              <p:cNvGrpSpPr/>
              <p:nvPr/>
            </p:nvGrpSpPr>
            <p:grpSpPr>
              <a:xfrm>
                <a:off x="1989961" y="1665409"/>
                <a:ext cx="413499" cy="266755"/>
                <a:chOff x="1371600" y="2038342"/>
                <a:chExt cx="609600" cy="393263"/>
              </a:xfrm>
            </p:grpSpPr>
            <p:cxnSp>
              <p:nvCxnSpPr>
                <p:cNvPr id="429" name="Straight Connector 42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0" name="Straight Connector 42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2" name="Straight Connector 43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4" name="Straight Connector 43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6" name="Straight Connector 43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26" name="Rectangle 42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7" name="Rectangle 42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28" name="Rectangle 42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22" name="Rectangle 421"/>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38" name="Group 437"/>
          <p:cNvGrpSpPr/>
          <p:nvPr/>
        </p:nvGrpSpPr>
        <p:grpSpPr>
          <a:xfrm>
            <a:off x="5415082" y="4913508"/>
            <a:ext cx="735495" cy="453124"/>
            <a:chOff x="3240661" y="1005909"/>
            <a:chExt cx="540854" cy="333210"/>
          </a:xfrm>
        </p:grpSpPr>
        <p:grpSp>
          <p:nvGrpSpPr>
            <p:cNvPr id="439" name="Group 438"/>
            <p:cNvGrpSpPr/>
            <p:nvPr/>
          </p:nvGrpSpPr>
          <p:grpSpPr>
            <a:xfrm>
              <a:off x="3240661" y="1005909"/>
              <a:ext cx="540854" cy="333210"/>
              <a:chOff x="1926169" y="1632181"/>
              <a:chExt cx="540854" cy="333210"/>
            </a:xfrm>
          </p:grpSpPr>
          <p:sp>
            <p:nvSpPr>
              <p:cNvPr id="441" name="Rectangle 44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2" name="Rectangle 44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43" name="Group 442"/>
              <p:cNvGrpSpPr/>
              <p:nvPr/>
            </p:nvGrpSpPr>
            <p:grpSpPr>
              <a:xfrm>
                <a:off x="1989961" y="1665409"/>
                <a:ext cx="413499" cy="266755"/>
                <a:chOff x="1371600" y="2038342"/>
                <a:chExt cx="609600" cy="393263"/>
              </a:xfrm>
            </p:grpSpPr>
            <p:cxnSp>
              <p:nvCxnSpPr>
                <p:cNvPr id="447" name="Straight Connector 44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8" name="Straight Connector 44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49" name="Straight Connector 44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0" name="Straight Connector 44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1" name="Straight Connector 45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2" name="Straight Connector 45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3" name="Straight Connector 45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4" name="Straight Connector 45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55" name="Straight Connector 45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44" name="Rectangle 44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5" name="Rectangle 44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46" name="Rectangle 44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40" name="Rectangle 439"/>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456" name="Group 455"/>
          <p:cNvGrpSpPr/>
          <p:nvPr/>
        </p:nvGrpSpPr>
        <p:grpSpPr>
          <a:xfrm>
            <a:off x="5411871" y="5816169"/>
            <a:ext cx="735495" cy="453124"/>
            <a:chOff x="3240661" y="1005909"/>
            <a:chExt cx="540854" cy="333210"/>
          </a:xfrm>
        </p:grpSpPr>
        <p:grpSp>
          <p:nvGrpSpPr>
            <p:cNvPr id="457" name="Group 456"/>
            <p:cNvGrpSpPr/>
            <p:nvPr/>
          </p:nvGrpSpPr>
          <p:grpSpPr>
            <a:xfrm>
              <a:off x="3240661" y="1005909"/>
              <a:ext cx="540854" cy="333210"/>
              <a:chOff x="1926169" y="1632181"/>
              <a:chExt cx="540854" cy="333210"/>
            </a:xfrm>
          </p:grpSpPr>
          <p:sp>
            <p:nvSpPr>
              <p:cNvPr id="459" name="Rectangle 45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0" name="Rectangle 45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61" name="Group 460"/>
              <p:cNvGrpSpPr/>
              <p:nvPr/>
            </p:nvGrpSpPr>
            <p:grpSpPr>
              <a:xfrm>
                <a:off x="1989961" y="1665409"/>
                <a:ext cx="413499" cy="266755"/>
                <a:chOff x="1371600" y="2038342"/>
                <a:chExt cx="609600" cy="393263"/>
              </a:xfrm>
            </p:grpSpPr>
            <p:cxnSp>
              <p:nvCxnSpPr>
                <p:cNvPr id="465" name="Straight Connector 46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6" name="Straight Connector 46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7" name="Straight Connector 46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8" name="Straight Connector 46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69" name="Straight Connector 46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0" name="Straight Connector 46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1" name="Straight Connector 47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2" name="Straight Connector 47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73" name="Straight Connector 47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62" name="Rectangle 46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3" name="Rectangle 46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64" name="Rectangle 46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58" name="Rectangle 457"/>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74" name="Group 473"/>
          <p:cNvGrpSpPr/>
          <p:nvPr/>
        </p:nvGrpSpPr>
        <p:grpSpPr>
          <a:xfrm>
            <a:off x="5415082" y="5363044"/>
            <a:ext cx="735495" cy="453124"/>
            <a:chOff x="3240661" y="1005909"/>
            <a:chExt cx="540854" cy="333210"/>
          </a:xfrm>
        </p:grpSpPr>
        <p:grpSp>
          <p:nvGrpSpPr>
            <p:cNvPr id="475" name="Group 474"/>
            <p:cNvGrpSpPr/>
            <p:nvPr/>
          </p:nvGrpSpPr>
          <p:grpSpPr>
            <a:xfrm>
              <a:off x="3240661" y="1005909"/>
              <a:ext cx="540854" cy="333210"/>
              <a:chOff x="1926169" y="1632181"/>
              <a:chExt cx="540854" cy="333210"/>
            </a:xfrm>
          </p:grpSpPr>
          <p:sp>
            <p:nvSpPr>
              <p:cNvPr id="477" name="Rectangle 47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78" name="Rectangle 47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79" name="Group 478"/>
              <p:cNvGrpSpPr/>
              <p:nvPr/>
            </p:nvGrpSpPr>
            <p:grpSpPr>
              <a:xfrm>
                <a:off x="1989961" y="1665409"/>
                <a:ext cx="413499" cy="266755"/>
                <a:chOff x="1371600" y="2038342"/>
                <a:chExt cx="609600" cy="393263"/>
              </a:xfrm>
            </p:grpSpPr>
            <p:cxnSp>
              <p:nvCxnSpPr>
                <p:cNvPr id="483" name="Straight Connector 48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4" name="Straight Connector 48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5" name="Straight Connector 48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6" name="Straight Connector 48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7" name="Straight Connector 48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8" name="Straight Connector 48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89" name="Straight Connector 48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0" name="Straight Connector 48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491" name="Straight Connector 49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80" name="Rectangle 47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1" name="Rectangle 48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82" name="Rectangle 48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76" name="Rectangle 475"/>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492" name="Group 491"/>
          <p:cNvGrpSpPr/>
          <p:nvPr/>
        </p:nvGrpSpPr>
        <p:grpSpPr>
          <a:xfrm>
            <a:off x="4676887" y="3564893"/>
            <a:ext cx="735495" cy="453124"/>
            <a:chOff x="3240661" y="1005909"/>
            <a:chExt cx="540854" cy="333210"/>
          </a:xfrm>
        </p:grpSpPr>
        <p:grpSp>
          <p:nvGrpSpPr>
            <p:cNvPr id="493" name="Group 492"/>
            <p:cNvGrpSpPr/>
            <p:nvPr/>
          </p:nvGrpSpPr>
          <p:grpSpPr>
            <a:xfrm>
              <a:off x="3240661" y="1005909"/>
              <a:ext cx="540854" cy="333210"/>
              <a:chOff x="1926169" y="1632181"/>
              <a:chExt cx="540854" cy="333210"/>
            </a:xfrm>
          </p:grpSpPr>
          <p:sp>
            <p:nvSpPr>
              <p:cNvPr id="495" name="Rectangle 494"/>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6" name="Rectangle 495"/>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497" name="Group 496"/>
              <p:cNvGrpSpPr/>
              <p:nvPr/>
            </p:nvGrpSpPr>
            <p:grpSpPr>
              <a:xfrm>
                <a:off x="1989961" y="1665409"/>
                <a:ext cx="413499" cy="266755"/>
                <a:chOff x="1371600" y="2038342"/>
                <a:chExt cx="609600" cy="393263"/>
              </a:xfrm>
            </p:grpSpPr>
            <p:cxnSp>
              <p:nvCxnSpPr>
                <p:cNvPr id="501" name="Straight Connector 500"/>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2" name="Straight Connector 501"/>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3" name="Straight Connector 502"/>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4" name="Straight Connector 503"/>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5" name="Straight Connector 504"/>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6" name="Straight Connector 505"/>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7" name="Straight Connector 506"/>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8" name="Straight Connector 507"/>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09" name="Straight Connector 508"/>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498" name="Rectangle 497"/>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499" name="Rectangle 498"/>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00" name="Rectangle 499"/>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494" name="Rectangle 493"/>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10" name="Group 509"/>
          <p:cNvGrpSpPr/>
          <p:nvPr/>
        </p:nvGrpSpPr>
        <p:grpSpPr>
          <a:xfrm>
            <a:off x="4676887" y="4014431"/>
            <a:ext cx="735495" cy="453124"/>
            <a:chOff x="3240661" y="1005909"/>
            <a:chExt cx="540854" cy="333210"/>
          </a:xfrm>
        </p:grpSpPr>
        <p:grpSp>
          <p:nvGrpSpPr>
            <p:cNvPr id="511" name="Group 510"/>
            <p:cNvGrpSpPr/>
            <p:nvPr/>
          </p:nvGrpSpPr>
          <p:grpSpPr>
            <a:xfrm>
              <a:off x="3240661" y="1005909"/>
              <a:ext cx="540854" cy="333210"/>
              <a:chOff x="1926169" y="1632181"/>
              <a:chExt cx="540854" cy="333210"/>
            </a:xfrm>
          </p:grpSpPr>
          <p:sp>
            <p:nvSpPr>
              <p:cNvPr id="513" name="Rectangle 51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4" name="Rectangle 51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15" name="Group 514"/>
              <p:cNvGrpSpPr/>
              <p:nvPr/>
            </p:nvGrpSpPr>
            <p:grpSpPr>
              <a:xfrm>
                <a:off x="1989961" y="1665409"/>
                <a:ext cx="413499" cy="266755"/>
                <a:chOff x="1371600" y="2038342"/>
                <a:chExt cx="609600" cy="393263"/>
              </a:xfrm>
            </p:grpSpPr>
            <p:cxnSp>
              <p:nvCxnSpPr>
                <p:cNvPr id="519" name="Straight Connector 51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0" name="Straight Connector 51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1" name="Straight Connector 52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2" name="Straight Connector 52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3" name="Straight Connector 52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4" name="Straight Connector 52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5" name="Straight Connector 52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6" name="Straight Connector 52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27" name="Straight Connector 52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16" name="Rectangle 51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7" name="Rectangle 51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8" name="Rectangle 51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12" name="Rectangle 511"/>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28" name="Group 527"/>
          <p:cNvGrpSpPr/>
          <p:nvPr/>
        </p:nvGrpSpPr>
        <p:grpSpPr>
          <a:xfrm>
            <a:off x="4676887" y="4463970"/>
            <a:ext cx="735495" cy="453124"/>
            <a:chOff x="3240661" y="1005909"/>
            <a:chExt cx="540854" cy="333210"/>
          </a:xfrm>
        </p:grpSpPr>
        <p:grpSp>
          <p:nvGrpSpPr>
            <p:cNvPr id="529" name="Group 528"/>
            <p:cNvGrpSpPr/>
            <p:nvPr/>
          </p:nvGrpSpPr>
          <p:grpSpPr>
            <a:xfrm>
              <a:off x="3240661" y="1005909"/>
              <a:ext cx="540854" cy="333210"/>
              <a:chOff x="1926169" y="1632181"/>
              <a:chExt cx="540854" cy="333210"/>
            </a:xfrm>
          </p:grpSpPr>
          <p:sp>
            <p:nvSpPr>
              <p:cNvPr id="531" name="Rectangle 530"/>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3" name="Group 532"/>
              <p:cNvGrpSpPr/>
              <p:nvPr/>
            </p:nvGrpSpPr>
            <p:grpSpPr>
              <a:xfrm>
                <a:off x="1989961" y="1665409"/>
                <a:ext cx="413499" cy="266755"/>
                <a:chOff x="1371600" y="2038342"/>
                <a:chExt cx="609600" cy="393263"/>
              </a:xfrm>
            </p:grpSpPr>
            <p:cxnSp>
              <p:nvCxnSpPr>
                <p:cNvPr id="537" name="Straight Connector 536"/>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3" name="Straight Connector 542"/>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4" name="Straight Connector 543"/>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5" name="Straight Connector 544"/>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4" name="Rectangle 533"/>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5" name="Rectangle 534"/>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6" name="Rectangle 535"/>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30" name="Rectangle 529"/>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46" name="Group 545"/>
          <p:cNvGrpSpPr/>
          <p:nvPr/>
        </p:nvGrpSpPr>
        <p:grpSpPr>
          <a:xfrm>
            <a:off x="5415082" y="4463970"/>
            <a:ext cx="735495" cy="453124"/>
            <a:chOff x="3240661" y="1005909"/>
            <a:chExt cx="540854" cy="333210"/>
          </a:xfrm>
        </p:grpSpPr>
        <p:grpSp>
          <p:nvGrpSpPr>
            <p:cNvPr id="547" name="Group 546"/>
            <p:cNvGrpSpPr/>
            <p:nvPr/>
          </p:nvGrpSpPr>
          <p:grpSpPr>
            <a:xfrm>
              <a:off x="3240661" y="1005909"/>
              <a:ext cx="540854" cy="333210"/>
              <a:chOff x="1926169" y="1632181"/>
              <a:chExt cx="540854" cy="333210"/>
            </a:xfrm>
          </p:grpSpPr>
          <p:sp>
            <p:nvSpPr>
              <p:cNvPr id="549" name="Rectangle 548"/>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0" name="Rectangle 549"/>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1" name="Group 550"/>
              <p:cNvGrpSpPr/>
              <p:nvPr/>
            </p:nvGrpSpPr>
            <p:grpSpPr>
              <a:xfrm>
                <a:off x="1989961" y="1665409"/>
                <a:ext cx="413499" cy="266755"/>
                <a:chOff x="1371600" y="2038342"/>
                <a:chExt cx="609600" cy="393263"/>
              </a:xfrm>
            </p:grpSpPr>
            <p:cxnSp>
              <p:nvCxnSpPr>
                <p:cNvPr id="555" name="Straight Connector 554"/>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6" name="Straight Connector 555"/>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7" name="Straight Connector 556"/>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8" name="Straight Connector 557"/>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2" name="Rectangle 551"/>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4" name="Rectangle 553"/>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48" name="Rectangle 547"/>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64" name="Group 563"/>
          <p:cNvGrpSpPr/>
          <p:nvPr/>
        </p:nvGrpSpPr>
        <p:grpSpPr>
          <a:xfrm>
            <a:off x="5415082" y="4014431"/>
            <a:ext cx="735495" cy="453124"/>
            <a:chOff x="3240661" y="1005909"/>
            <a:chExt cx="540854" cy="333210"/>
          </a:xfrm>
        </p:grpSpPr>
        <p:grpSp>
          <p:nvGrpSpPr>
            <p:cNvPr id="565" name="Group 564"/>
            <p:cNvGrpSpPr/>
            <p:nvPr/>
          </p:nvGrpSpPr>
          <p:grpSpPr>
            <a:xfrm>
              <a:off x="3240661" y="1005909"/>
              <a:ext cx="540854" cy="333210"/>
              <a:chOff x="1926169" y="1632181"/>
              <a:chExt cx="540854" cy="333210"/>
            </a:xfrm>
          </p:grpSpPr>
          <p:sp>
            <p:nvSpPr>
              <p:cNvPr id="567" name="Rectangle 56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68" name="Rectangle 56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69" name="Group 568"/>
              <p:cNvGrpSpPr/>
              <p:nvPr/>
            </p:nvGrpSpPr>
            <p:grpSpPr>
              <a:xfrm>
                <a:off x="1989961" y="1665409"/>
                <a:ext cx="413499" cy="266755"/>
                <a:chOff x="1371600" y="2038342"/>
                <a:chExt cx="609600" cy="393263"/>
              </a:xfrm>
            </p:grpSpPr>
            <p:cxnSp>
              <p:nvCxnSpPr>
                <p:cNvPr id="573" name="Straight Connector 57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4" name="Straight Connector 57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5" name="Straight Connector 57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6" name="Straight Connector 57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7" name="Straight Connector 57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8" name="Straight Connector 57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79" name="Straight Connector 57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0" name="Straight Connector 57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81" name="Straight Connector 58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70" name="Rectangle 56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1" name="Rectangle 57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2" name="Rectangle 57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66" name="Rectangle 565"/>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582" name="Group 581"/>
          <p:cNvGrpSpPr/>
          <p:nvPr/>
        </p:nvGrpSpPr>
        <p:grpSpPr>
          <a:xfrm>
            <a:off x="5415082"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7180899"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6548752"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6553941"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7183562"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spTree>
    <p:extLst>
      <p:ext uri="{BB962C8B-B14F-4D97-AF65-F5344CB8AC3E}">
        <p14:creationId xmlns:p14="http://schemas.microsoft.com/office/powerpoint/2010/main" val="1830341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82"/>
                                        </p:tgtEl>
                                        <p:attrNameLst>
                                          <p:attrName>style.visibility</p:attrName>
                                        </p:attrNameLst>
                                      </p:cBhvr>
                                      <p:to>
                                        <p:strVal val="visible"/>
                                      </p:to>
                                    </p:set>
                                    <p:animEffect transition="in" filter="fade">
                                      <p:cBhvr>
                                        <p:cTn id="7" dur="500"/>
                                        <p:tgtEl>
                                          <p:spTgt spid="582"/>
                                        </p:tgtEl>
                                      </p:cBhvr>
                                    </p:animEffect>
                                  </p:childTnLst>
                                </p:cTn>
                              </p:par>
                              <p:par>
                                <p:cTn id="8" presetID="10" presetClass="entr" presetSubtype="0" fill="hold" nodeType="withEffect">
                                  <p:stCondLst>
                                    <p:cond delay="500"/>
                                  </p:stCondLst>
                                  <p:childTnLst>
                                    <p:set>
                                      <p:cBhvr>
                                        <p:cTn id="9" dur="1" fill="hold">
                                          <p:stCondLst>
                                            <p:cond delay="0"/>
                                          </p:stCondLst>
                                        </p:cTn>
                                        <p:tgtEl>
                                          <p:spTgt spid="510"/>
                                        </p:tgtEl>
                                        <p:attrNameLst>
                                          <p:attrName>style.visibility</p:attrName>
                                        </p:attrNameLst>
                                      </p:cBhvr>
                                      <p:to>
                                        <p:strVal val="visible"/>
                                      </p:to>
                                    </p:set>
                                    <p:animEffect transition="in" filter="fade">
                                      <p:cBhvr>
                                        <p:cTn id="10" dur="500"/>
                                        <p:tgtEl>
                                          <p:spTgt spid="510"/>
                                        </p:tgtEl>
                                      </p:cBhvr>
                                    </p:animEffect>
                                  </p:childTnLst>
                                </p:cTn>
                              </p:par>
                              <p:par>
                                <p:cTn id="11" presetID="10" presetClass="entr" presetSubtype="0" fill="hold" nodeType="withEffect">
                                  <p:stCondLst>
                                    <p:cond delay="2700"/>
                                  </p:stCondLst>
                                  <p:childTnLst>
                                    <p:set>
                                      <p:cBhvr>
                                        <p:cTn id="12" dur="1" fill="hold">
                                          <p:stCondLst>
                                            <p:cond delay="0"/>
                                          </p:stCondLst>
                                        </p:cTn>
                                        <p:tgtEl>
                                          <p:spTgt spid="546"/>
                                        </p:tgtEl>
                                        <p:attrNameLst>
                                          <p:attrName>style.visibility</p:attrName>
                                        </p:attrNameLst>
                                      </p:cBhvr>
                                      <p:to>
                                        <p:strVal val="visible"/>
                                      </p:to>
                                    </p:set>
                                    <p:animEffect transition="in" filter="fade">
                                      <p:cBhvr>
                                        <p:cTn id="13" dur="500"/>
                                        <p:tgtEl>
                                          <p:spTgt spid="546"/>
                                        </p:tgtEl>
                                      </p:cBhvr>
                                    </p:animEffect>
                                  </p:childTnLst>
                                </p:cTn>
                              </p:par>
                              <p:par>
                                <p:cTn id="14" presetID="10" presetClass="entr" presetSubtype="0" fill="hold" nodeType="withEffect">
                                  <p:stCondLst>
                                    <p:cond delay="1100"/>
                                  </p:stCondLst>
                                  <p:childTnLst>
                                    <p:set>
                                      <p:cBhvr>
                                        <p:cTn id="15" dur="1" fill="hold">
                                          <p:stCondLst>
                                            <p:cond delay="0"/>
                                          </p:stCondLst>
                                        </p:cTn>
                                        <p:tgtEl>
                                          <p:spTgt spid="492"/>
                                        </p:tgtEl>
                                        <p:attrNameLst>
                                          <p:attrName>style.visibility</p:attrName>
                                        </p:attrNameLst>
                                      </p:cBhvr>
                                      <p:to>
                                        <p:strVal val="visible"/>
                                      </p:to>
                                    </p:set>
                                    <p:animEffect transition="in" filter="fade">
                                      <p:cBhvr>
                                        <p:cTn id="16" dur="500"/>
                                        <p:tgtEl>
                                          <p:spTgt spid="492"/>
                                        </p:tgtEl>
                                      </p:cBhvr>
                                    </p:animEffect>
                                  </p:childTnLst>
                                </p:cTn>
                              </p:par>
                              <p:par>
                                <p:cTn id="17" presetID="10" presetClass="entr" presetSubtype="0" fill="hold" nodeType="withEffect">
                                  <p:stCondLst>
                                    <p:cond delay="500"/>
                                  </p:stCondLst>
                                  <p:childTnLst>
                                    <p:set>
                                      <p:cBhvr>
                                        <p:cTn id="18" dur="1" fill="hold">
                                          <p:stCondLst>
                                            <p:cond delay="0"/>
                                          </p:stCondLst>
                                        </p:cTn>
                                        <p:tgtEl>
                                          <p:spTgt spid="564"/>
                                        </p:tgtEl>
                                        <p:attrNameLst>
                                          <p:attrName>style.visibility</p:attrName>
                                        </p:attrNameLst>
                                      </p:cBhvr>
                                      <p:to>
                                        <p:strVal val="visible"/>
                                      </p:to>
                                    </p:set>
                                    <p:animEffect transition="in" filter="fade">
                                      <p:cBhvr>
                                        <p:cTn id="19" dur="500"/>
                                        <p:tgtEl>
                                          <p:spTgt spid="564"/>
                                        </p:tgtEl>
                                      </p:cBhvr>
                                    </p:animEffect>
                                  </p:childTnLst>
                                </p:cTn>
                              </p:par>
                              <p:par>
                                <p:cTn id="20" presetID="10" presetClass="entr" presetSubtype="0" fill="hold" nodeType="withEffect">
                                  <p:stCondLst>
                                    <p:cond delay="1900"/>
                                  </p:stCondLst>
                                  <p:childTnLst>
                                    <p:set>
                                      <p:cBhvr>
                                        <p:cTn id="21" dur="1" fill="hold">
                                          <p:stCondLst>
                                            <p:cond delay="0"/>
                                          </p:stCondLst>
                                        </p:cTn>
                                        <p:tgtEl>
                                          <p:spTgt spid="402"/>
                                        </p:tgtEl>
                                        <p:attrNameLst>
                                          <p:attrName>style.visibility</p:attrName>
                                        </p:attrNameLst>
                                      </p:cBhvr>
                                      <p:to>
                                        <p:strVal val="visible"/>
                                      </p:to>
                                    </p:set>
                                    <p:animEffect transition="in" filter="fade">
                                      <p:cBhvr>
                                        <p:cTn id="22" dur="500"/>
                                        <p:tgtEl>
                                          <p:spTgt spid="402"/>
                                        </p:tgtEl>
                                      </p:cBhvr>
                                    </p:animEffect>
                                  </p:childTnLst>
                                </p:cTn>
                              </p:par>
                              <p:par>
                                <p:cTn id="23" presetID="10" presetClass="entr" presetSubtype="0" fill="hold" nodeType="withEffect">
                                  <p:stCondLst>
                                    <p:cond delay="700"/>
                                  </p:stCondLst>
                                  <p:childTnLst>
                                    <p:set>
                                      <p:cBhvr>
                                        <p:cTn id="24" dur="1" fill="hold">
                                          <p:stCondLst>
                                            <p:cond delay="0"/>
                                          </p:stCondLst>
                                        </p:cTn>
                                        <p:tgtEl>
                                          <p:spTgt spid="438"/>
                                        </p:tgtEl>
                                        <p:attrNameLst>
                                          <p:attrName>style.visibility</p:attrName>
                                        </p:attrNameLst>
                                      </p:cBhvr>
                                      <p:to>
                                        <p:strVal val="visible"/>
                                      </p:to>
                                    </p:set>
                                    <p:animEffect transition="in" filter="fade">
                                      <p:cBhvr>
                                        <p:cTn id="25" dur="500"/>
                                        <p:tgtEl>
                                          <p:spTgt spid="438"/>
                                        </p:tgtEl>
                                      </p:cBhvr>
                                    </p:animEffect>
                                  </p:childTnLst>
                                </p:cTn>
                              </p:par>
                              <p:par>
                                <p:cTn id="26" presetID="10" presetClass="entr" presetSubtype="0" fill="hold" nodeType="withEffect">
                                  <p:stCondLst>
                                    <p:cond delay="2200"/>
                                  </p:stCondLst>
                                  <p:childTnLst>
                                    <p:set>
                                      <p:cBhvr>
                                        <p:cTn id="27" dur="1" fill="hold">
                                          <p:stCondLst>
                                            <p:cond delay="0"/>
                                          </p:stCondLst>
                                        </p:cTn>
                                        <p:tgtEl>
                                          <p:spTgt spid="456"/>
                                        </p:tgtEl>
                                        <p:attrNameLst>
                                          <p:attrName>style.visibility</p:attrName>
                                        </p:attrNameLst>
                                      </p:cBhvr>
                                      <p:to>
                                        <p:strVal val="visible"/>
                                      </p:to>
                                    </p:set>
                                    <p:animEffect transition="in" filter="fade">
                                      <p:cBhvr>
                                        <p:cTn id="28" dur="500"/>
                                        <p:tgtEl>
                                          <p:spTgt spid="456"/>
                                        </p:tgtEl>
                                      </p:cBhvr>
                                    </p:animEffect>
                                  </p:childTnLst>
                                </p:cTn>
                              </p:par>
                              <p:par>
                                <p:cTn id="29" presetID="10" presetClass="entr" presetSubtype="0" fill="hold" nodeType="withEffect">
                                  <p:stCondLst>
                                    <p:cond delay="0"/>
                                  </p:stCondLst>
                                  <p:childTnLst>
                                    <p:set>
                                      <p:cBhvr>
                                        <p:cTn id="30" dur="1" fill="hold">
                                          <p:stCondLst>
                                            <p:cond delay="0"/>
                                          </p:stCondLst>
                                        </p:cTn>
                                        <p:tgtEl>
                                          <p:spTgt spid="474"/>
                                        </p:tgtEl>
                                        <p:attrNameLst>
                                          <p:attrName>style.visibility</p:attrName>
                                        </p:attrNameLst>
                                      </p:cBhvr>
                                      <p:to>
                                        <p:strVal val="visible"/>
                                      </p:to>
                                    </p:set>
                                    <p:animEffect transition="in" filter="fade">
                                      <p:cBhvr>
                                        <p:cTn id="31" dur="500"/>
                                        <p:tgtEl>
                                          <p:spTgt spid="474"/>
                                        </p:tgtEl>
                                      </p:cBhvr>
                                    </p:animEffect>
                                  </p:childTnLst>
                                </p:cTn>
                              </p:par>
                              <p:par>
                                <p:cTn id="32" presetID="10" presetClass="entr" presetSubtype="0" fill="hold" nodeType="withEffect">
                                  <p:stCondLst>
                                    <p:cond delay="1000"/>
                                  </p:stCondLst>
                                  <p:childTnLst>
                                    <p:set>
                                      <p:cBhvr>
                                        <p:cTn id="33" dur="1" fill="hold">
                                          <p:stCondLst>
                                            <p:cond delay="0"/>
                                          </p:stCondLst>
                                        </p:cTn>
                                        <p:tgtEl>
                                          <p:spTgt spid="420"/>
                                        </p:tgtEl>
                                        <p:attrNameLst>
                                          <p:attrName>style.visibility</p:attrName>
                                        </p:attrNameLst>
                                      </p:cBhvr>
                                      <p:to>
                                        <p:strVal val="visible"/>
                                      </p:to>
                                    </p:set>
                                    <p:animEffect transition="in" filter="fade">
                                      <p:cBhvr>
                                        <p:cTn id="34" dur="500"/>
                                        <p:tgtEl>
                                          <p:spTgt spid="420"/>
                                        </p:tgtEl>
                                      </p:cBhvr>
                                    </p:animEffect>
                                  </p:childTnLst>
                                </p:cTn>
                              </p:par>
                              <p:par>
                                <p:cTn id="35" presetID="10" presetClass="entr" presetSubtype="0" fill="hold" nodeType="withEffect">
                                  <p:stCondLst>
                                    <p:cond delay="2500"/>
                                  </p:stCondLst>
                                  <p:childTnLst>
                                    <p:set>
                                      <p:cBhvr>
                                        <p:cTn id="36" dur="1" fill="hold">
                                          <p:stCondLst>
                                            <p:cond delay="0"/>
                                          </p:stCondLst>
                                        </p:cTn>
                                        <p:tgtEl>
                                          <p:spTgt spid="528"/>
                                        </p:tgtEl>
                                        <p:attrNameLst>
                                          <p:attrName>style.visibility</p:attrName>
                                        </p:attrNameLst>
                                      </p:cBhvr>
                                      <p:to>
                                        <p:strVal val="visible"/>
                                      </p:to>
                                    </p:set>
                                    <p:animEffect transition="in" filter="fade">
                                      <p:cBhvr>
                                        <p:cTn id="37" dur="500"/>
                                        <p:tgtEl>
                                          <p:spTgt spid="5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 name="Group 37"/>
          <p:cNvGrpSpPr/>
          <p:nvPr/>
        </p:nvGrpSpPr>
        <p:grpSpPr>
          <a:xfrm>
            <a:off x="8219880" y="2413276"/>
            <a:ext cx="3593978" cy="3298881"/>
            <a:chOff x="6043929" y="1774629"/>
            <a:chExt cx="2642871" cy="2425868"/>
          </a:xfrm>
        </p:grpSpPr>
        <p:grpSp>
          <p:nvGrpSpPr>
            <p:cNvPr id="37" name="Group 36"/>
            <p:cNvGrpSpPr/>
            <p:nvPr/>
          </p:nvGrpSpPr>
          <p:grpSpPr>
            <a:xfrm>
              <a:off x="6043929" y="1885950"/>
              <a:ext cx="2642871" cy="2314547"/>
              <a:chOff x="6043929" y="1885950"/>
              <a:chExt cx="2642871" cy="2314547"/>
            </a:xfrm>
          </p:grpSpPr>
          <p:grpSp>
            <p:nvGrpSpPr>
              <p:cNvPr id="613" name="Group 612"/>
              <p:cNvGrpSpPr/>
              <p:nvPr/>
            </p:nvGrpSpPr>
            <p:grpSpPr>
              <a:xfrm>
                <a:off x="6043929" y="1885950"/>
                <a:ext cx="2642871" cy="2314547"/>
                <a:chOff x="4156030" y="3448050"/>
                <a:chExt cx="2566671" cy="2250456"/>
              </a:xfrm>
            </p:grpSpPr>
            <p:sp>
              <p:nvSpPr>
                <p:cNvPr id="614" name="Rectangle 613"/>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5" name="Flowchart: Alternate Process 614"/>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616" name="Group 615"/>
              <p:cNvGrpSpPr/>
              <p:nvPr/>
            </p:nvGrpSpPr>
            <p:grpSpPr>
              <a:xfrm>
                <a:off x="7446445" y="2371294"/>
                <a:ext cx="1135637" cy="1696328"/>
                <a:chOff x="7441366" y="1793260"/>
                <a:chExt cx="1135637" cy="1696328"/>
              </a:xfrm>
            </p:grpSpPr>
            <p:sp>
              <p:nvSpPr>
                <p:cNvPr id="617" name="Rectangle 616"/>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8" name="Flowchart: Alternate Process 617"/>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619" name="Group 618"/>
              <p:cNvGrpSpPr/>
              <p:nvPr/>
            </p:nvGrpSpPr>
            <p:grpSpPr>
              <a:xfrm>
                <a:off x="6177370" y="2371294"/>
                <a:ext cx="1135636" cy="1696328"/>
                <a:chOff x="6172291" y="1793260"/>
                <a:chExt cx="1135636" cy="1696328"/>
              </a:xfrm>
            </p:grpSpPr>
            <p:sp>
              <p:nvSpPr>
                <p:cNvPr id="620" name="Rectangle 619"/>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1" name="Flowchart: Alternate Process 620"/>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622" name="Rectangle 621"/>
              <p:cNvSpPr/>
              <p:nvPr/>
            </p:nvSpPr>
            <p:spPr>
              <a:xfrm>
                <a:off x="6172199"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62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80" name="Group 979"/>
          <p:cNvGrpSpPr/>
          <p:nvPr/>
        </p:nvGrpSpPr>
        <p:grpSpPr>
          <a:xfrm>
            <a:off x="8217152" y="2410174"/>
            <a:ext cx="3593978" cy="3298881"/>
            <a:chOff x="6043929" y="1774629"/>
            <a:chExt cx="2642871" cy="2425868"/>
          </a:xfrm>
        </p:grpSpPr>
        <p:grpSp>
          <p:nvGrpSpPr>
            <p:cNvPr id="981" name="Group 980"/>
            <p:cNvGrpSpPr/>
            <p:nvPr/>
          </p:nvGrpSpPr>
          <p:grpSpPr>
            <a:xfrm>
              <a:off x="6043929" y="1885950"/>
              <a:ext cx="2642871" cy="2314547"/>
              <a:chOff x="6043929" y="1885950"/>
              <a:chExt cx="2642871" cy="2314547"/>
            </a:xfrm>
          </p:grpSpPr>
          <p:grpSp>
            <p:nvGrpSpPr>
              <p:cNvPr id="983" name="Group 982"/>
              <p:cNvGrpSpPr/>
              <p:nvPr/>
            </p:nvGrpSpPr>
            <p:grpSpPr>
              <a:xfrm>
                <a:off x="6043929" y="1885950"/>
                <a:ext cx="2642871" cy="2314547"/>
                <a:chOff x="4156030" y="3448050"/>
                <a:chExt cx="2566671" cy="2250456"/>
              </a:xfrm>
            </p:grpSpPr>
            <p:sp>
              <p:nvSpPr>
                <p:cNvPr id="991" name="Rectangle 990"/>
                <p:cNvSpPr/>
                <p:nvPr/>
              </p:nvSpPr>
              <p:spPr>
                <a:xfrm>
                  <a:off x="4156031" y="3562350"/>
                  <a:ext cx="2566670" cy="2136156"/>
                </a:xfrm>
                <a:prstGeom prst="rect">
                  <a:avLst/>
                </a:prstGeom>
                <a:solidFill>
                  <a:schemeClr val="bg1">
                    <a:lumMod val="75000"/>
                    <a:lumOff val="25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2" name="Flowchart: Alternate Process 991"/>
                <p:cNvSpPr/>
                <p:nvPr/>
              </p:nvSpPr>
              <p:spPr>
                <a:xfrm>
                  <a:off x="4156030" y="3448050"/>
                  <a:ext cx="1230039"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984" name="Group 983"/>
              <p:cNvGrpSpPr/>
              <p:nvPr/>
            </p:nvGrpSpPr>
            <p:grpSpPr>
              <a:xfrm>
                <a:off x="7446445" y="2371294"/>
                <a:ext cx="1135637" cy="1696328"/>
                <a:chOff x="7441366" y="1793260"/>
                <a:chExt cx="1135637" cy="1696328"/>
              </a:xfrm>
            </p:grpSpPr>
            <p:sp>
              <p:nvSpPr>
                <p:cNvPr id="989" name="Rectangle 988"/>
                <p:cNvSpPr/>
                <p:nvPr/>
              </p:nvSpPr>
              <p:spPr>
                <a:xfrm>
                  <a:off x="7441367"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90" name="Flowchart: Alternate Process 989"/>
                <p:cNvSpPr/>
                <p:nvPr/>
              </p:nvSpPr>
              <p:spPr>
                <a:xfrm>
                  <a:off x="7441366" y="1793260"/>
                  <a:ext cx="968381"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985" name="Group 984"/>
              <p:cNvGrpSpPr/>
              <p:nvPr/>
            </p:nvGrpSpPr>
            <p:grpSpPr>
              <a:xfrm>
                <a:off x="6177370" y="2371294"/>
                <a:ext cx="1135636" cy="1696328"/>
                <a:chOff x="6172291" y="1793260"/>
                <a:chExt cx="1135636" cy="1696328"/>
              </a:xfrm>
            </p:grpSpPr>
            <p:sp>
              <p:nvSpPr>
                <p:cNvPr id="987" name="Rectangle 986"/>
                <p:cNvSpPr/>
                <p:nvPr/>
              </p:nvSpPr>
              <p:spPr>
                <a:xfrm>
                  <a:off x="6172291" y="1933398"/>
                  <a:ext cx="1135636" cy="1556190"/>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88" name="Flowchart: Alternate Process 987"/>
                <p:cNvSpPr/>
                <p:nvPr/>
              </p:nvSpPr>
              <p:spPr>
                <a:xfrm>
                  <a:off x="6172291" y="1793260"/>
                  <a:ext cx="894492" cy="228600"/>
                </a:xfrm>
                <a:prstGeom prst="flowChartAlternateProcess">
                  <a:avLst/>
                </a:prstGeom>
                <a:solidFill>
                  <a:schemeClr val="tx1">
                    <a:lumMod val="50000"/>
                  </a:schemeClr>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986" name="Rectangle 985"/>
              <p:cNvSpPr/>
              <p:nvPr/>
            </p:nvSpPr>
            <p:spPr>
              <a:xfrm>
                <a:off x="6172199" y="2158577"/>
                <a:ext cx="2409883" cy="164661"/>
              </a:xfrm>
              <a:prstGeom prst="rect">
                <a:avLst/>
              </a:prstGeom>
              <a:solidFill>
                <a:schemeClr val="bg1">
                  <a:lumMod val="75000"/>
                  <a:lumOff val="25000"/>
                </a:schemeClr>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98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010951"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sp>
        <p:nvSpPr>
          <p:cNvPr id="2" name="Title 1"/>
          <p:cNvSpPr>
            <a:spLocks noGrp="1"/>
          </p:cNvSpPr>
          <p:nvPr>
            <p:ph type="title"/>
          </p:nvPr>
        </p:nvSpPr>
        <p:spPr>
          <a:xfrm>
            <a:off x="274639" y="171184"/>
            <a:ext cx="11192828" cy="1165754"/>
          </a:xfrm>
        </p:spPr>
        <p:txBody>
          <a:bodyPr/>
          <a:lstStyle/>
          <a:p>
            <a:pPr algn="ctr"/>
            <a:r>
              <a:rPr lang="en-US" dirty="0">
                <a:solidFill>
                  <a:srgbClr val="0078D7"/>
                </a:solidFill>
              </a:rPr>
              <a:t>Distribution</a:t>
            </a:r>
          </a:p>
        </p:txBody>
      </p:sp>
      <p:grpSp>
        <p:nvGrpSpPr>
          <p:cNvPr id="4" name="Group 3"/>
          <p:cNvGrpSpPr/>
          <p:nvPr/>
        </p:nvGrpSpPr>
        <p:grpSpPr>
          <a:xfrm>
            <a:off x="4464100" y="2564659"/>
            <a:ext cx="3593978" cy="3147498"/>
            <a:chOff x="4156030" y="3448050"/>
            <a:chExt cx="2566671" cy="2250456"/>
          </a:xfrm>
        </p:grpSpPr>
        <p:sp>
          <p:nvSpPr>
            <p:cNvPr id="5" name="Rectangle 4"/>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 name="Flowchart: Alternate Process 5"/>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7" name="Group 6"/>
          <p:cNvGrpSpPr/>
          <p:nvPr/>
        </p:nvGrpSpPr>
        <p:grpSpPr>
          <a:xfrm>
            <a:off x="6371349" y="3224666"/>
            <a:ext cx="1544326" cy="2306797"/>
            <a:chOff x="7441366" y="1793260"/>
            <a:chExt cx="1135637" cy="1696328"/>
          </a:xfrm>
        </p:grpSpPr>
        <p:sp>
          <p:nvSpPr>
            <p:cNvPr id="8" name="Rectangle 7"/>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 name="Flowchart: Alternate Process 8"/>
            <p:cNvSpPr/>
            <p:nvPr/>
          </p:nvSpPr>
          <p:spPr>
            <a:xfrm>
              <a:off x="7441366" y="1793260"/>
              <a:ext cx="968381"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10" name="Group 9"/>
          <p:cNvGrpSpPr/>
          <p:nvPr/>
        </p:nvGrpSpPr>
        <p:grpSpPr>
          <a:xfrm>
            <a:off x="4645563" y="3224666"/>
            <a:ext cx="1544325" cy="2306797"/>
            <a:chOff x="6172291" y="1793260"/>
            <a:chExt cx="1135636" cy="1696328"/>
          </a:xfrm>
        </p:grpSpPr>
        <p:sp>
          <p:nvSpPr>
            <p:cNvPr id="11" name="Rectangle 10"/>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12" name="Flowchart: Alternate Process 11"/>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13" name="Rectangle 12"/>
          <p:cNvSpPr/>
          <p:nvPr/>
        </p:nvSpPr>
        <p:spPr>
          <a:xfrm>
            <a:off x="4638532" y="2935398"/>
            <a:ext cx="3277143" cy="223919"/>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pic>
        <p:nvPicPr>
          <p:cNvPr id="14"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139007" y="2413277"/>
            <a:ext cx="885945" cy="503773"/>
          </a:xfrm>
          <a:prstGeom prst="rect">
            <a:avLst/>
          </a:prstGeom>
          <a:noFill/>
          <a:extLst>
            <a:ext uri="{909E8E84-426E-40DD-AFC4-6F175D3DCCD1}">
              <a14:hiddenFill xmlns:a14="http://schemas.microsoft.com/office/drawing/2010/main">
                <a:solidFill>
                  <a:srgbClr val="FFFFFF"/>
                </a:solidFill>
              </a14:hiddenFill>
            </a:ext>
          </a:extLst>
        </p:spPr>
      </p:pic>
      <p:sp>
        <p:nvSpPr>
          <p:cNvPr id="221" name="Can 220"/>
          <p:cNvSpPr/>
          <p:nvPr/>
        </p:nvSpPr>
        <p:spPr>
          <a:xfrm>
            <a:off x="5898341" y="6295073"/>
            <a:ext cx="442681" cy="501290"/>
          </a:xfrm>
          <a:prstGeom prst="can">
            <a:avLst/>
          </a:prstGeom>
          <a:solidFill>
            <a:srgbClr val="0070C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17" name="Group 16"/>
          <p:cNvGrpSpPr/>
          <p:nvPr/>
        </p:nvGrpSpPr>
        <p:grpSpPr>
          <a:xfrm>
            <a:off x="7180899" y="3656242"/>
            <a:ext cx="568407" cy="568407"/>
            <a:chOff x="6631467" y="1985441"/>
            <a:chExt cx="417984" cy="417984"/>
          </a:xfrm>
        </p:grpSpPr>
        <p:sp>
          <p:nvSpPr>
            <p:cNvPr id="290" name="Rectangle 289"/>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382"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6" name="Group 15"/>
          <p:cNvGrpSpPr/>
          <p:nvPr/>
        </p:nvGrpSpPr>
        <p:grpSpPr>
          <a:xfrm>
            <a:off x="6548752" y="3647753"/>
            <a:ext cx="568407" cy="568407"/>
            <a:chOff x="6098534" y="1990948"/>
            <a:chExt cx="417984" cy="417984"/>
          </a:xfrm>
        </p:grpSpPr>
        <p:sp>
          <p:nvSpPr>
            <p:cNvPr id="383" name="Rectangle 382"/>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6" name="Rectangle 38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15" name="Group 14"/>
          <p:cNvGrpSpPr/>
          <p:nvPr/>
        </p:nvGrpSpPr>
        <p:grpSpPr>
          <a:xfrm>
            <a:off x="6553941" y="4286110"/>
            <a:ext cx="568407" cy="568407"/>
            <a:chOff x="6102350" y="2460371"/>
            <a:chExt cx="417984" cy="417984"/>
          </a:xfrm>
        </p:grpSpPr>
        <p:sp>
          <p:nvSpPr>
            <p:cNvPr id="384" name="Rectangle 383"/>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7" name="Rectangle 386"/>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3" name="Group 2"/>
          <p:cNvGrpSpPr/>
          <p:nvPr/>
        </p:nvGrpSpPr>
        <p:grpSpPr>
          <a:xfrm>
            <a:off x="7183562" y="4292482"/>
            <a:ext cx="568407" cy="568407"/>
            <a:chOff x="6637872" y="2461910"/>
            <a:chExt cx="417984" cy="417984"/>
          </a:xfrm>
        </p:grpSpPr>
        <p:sp>
          <p:nvSpPr>
            <p:cNvPr id="385" name="Rectangle 384"/>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88" name="Rectangle 387"/>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39" name="Group 38"/>
          <p:cNvGrpSpPr/>
          <p:nvPr/>
        </p:nvGrpSpPr>
        <p:grpSpPr>
          <a:xfrm>
            <a:off x="681174" y="2413276"/>
            <a:ext cx="3593978" cy="3298881"/>
            <a:chOff x="500260" y="1774629"/>
            <a:chExt cx="2642871" cy="2425868"/>
          </a:xfrm>
        </p:grpSpPr>
        <p:grpSp>
          <p:nvGrpSpPr>
            <p:cNvPr id="19" name="Group 18"/>
            <p:cNvGrpSpPr/>
            <p:nvPr/>
          </p:nvGrpSpPr>
          <p:grpSpPr>
            <a:xfrm>
              <a:off x="500260" y="1885950"/>
              <a:ext cx="2642871" cy="2314547"/>
              <a:chOff x="500260" y="1885950"/>
              <a:chExt cx="2642871" cy="2314547"/>
            </a:xfrm>
          </p:grpSpPr>
          <p:grpSp>
            <p:nvGrpSpPr>
              <p:cNvPr id="391" name="Group 390"/>
              <p:cNvGrpSpPr/>
              <p:nvPr/>
            </p:nvGrpSpPr>
            <p:grpSpPr>
              <a:xfrm>
                <a:off x="500260" y="1885950"/>
                <a:ext cx="2642871" cy="2314547"/>
                <a:chOff x="4156030" y="3448050"/>
                <a:chExt cx="2566671" cy="2250456"/>
              </a:xfrm>
            </p:grpSpPr>
            <p:sp>
              <p:nvSpPr>
                <p:cNvPr id="392" name="Rectangle 391"/>
                <p:cNvSpPr/>
                <p:nvPr/>
              </p:nvSpPr>
              <p:spPr>
                <a:xfrm>
                  <a:off x="4156031" y="3562350"/>
                  <a:ext cx="2566670" cy="2136156"/>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3" name="Flowchart: Alternate Process 39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394" name="Group 393"/>
              <p:cNvGrpSpPr/>
              <p:nvPr/>
            </p:nvGrpSpPr>
            <p:grpSpPr>
              <a:xfrm>
                <a:off x="1902777" y="2371294"/>
                <a:ext cx="1135636" cy="1696328"/>
                <a:chOff x="7441367" y="1793260"/>
                <a:chExt cx="1135636" cy="1696328"/>
              </a:xfrm>
            </p:grpSpPr>
            <p:sp>
              <p:nvSpPr>
                <p:cNvPr id="395" name="Rectangle 394"/>
                <p:cNvSpPr/>
                <p:nvPr/>
              </p:nvSpPr>
              <p:spPr>
                <a:xfrm>
                  <a:off x="7441367"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6" name="Flowchart: Alternate Process 395"/>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397" name="Group 396"/>
              <p:cNvGrpSpPr/>
              <p:nvPr/>
            </p:nvGrpSpPr>
            <p:grpSpPr>
              <a:xfrm>
                <a:off x="633701" y="2371294"/>
                <a:ext cx="1135636" cy="1696328"/>
                <a:chOff x="6172291" y="1793260"/>
                <a:chExt cx="1135636" cy="1696328"/>
              </a:xfrm>
            </p:grpSpPr>
            <p:sp>
              <p:nvSpPr>
                <p:cNvPr id="398" name="Rectangle 397"/>
                <p:cNvSpPr/>
                <p:nvPr/>
              </p:nvSpPr>
              <p:spPr>
                <a:xfrm>
                  <a:off x="6172291" y="1933398"/>
                  <a:ext cx="1135636" cy="1556190"/>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399" name="Flowchart: Alternate Process 39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400" name="Rectangle 399"/>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401"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82" name="Group 581"/>
          <p:cNvGrpSpPr/>
          <p:nvPr/>
        </p:nvGrpSpPr>
        <p:grpSpPr>
          <a:xfrm>
            <a:off x="1632155" y="3564893"/>
            <a:ext cx="735495" cy="453124"/>
            <a:chOff x="2877183" y="2583280"/>
            <a:chExt cx="540854" cy="333210"/>
          </a:xfrm>
        </p:grpSpPr>
        <p:grpSp>
          <p:nvGrpSpPr>
            <p:cNvPr id="583" name="Group 582"/>
            <p:cNvGrpSpPr/>
            <p:nvPr/>
          </p:nvGrpSpPr>
          <p:grpSpPr>
            <a:xfrm>
              <a:off x="2877183" y="2583280"/>
              <a:ext cx="540854" cy="333210"/>
              <a:chOff x="1926169" y="1632181"/>
              <a:chExt cx="540854" cy="333210"/>
            </a:xfrm>
          </p:grpSpPr>
          <p:sp>
            <p:nvSpPr>
              <p:cNvPr id="586" name="Rectangle 58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7" name="Rectangle 58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88" name="Group 587"/>
              <p:cNvGrpSpPr/>
              <p:nvPr/>
            </p:nvGrpSpPr>
            <p:grpSpPr>
              <a:xfrm>
                <a:off x="1989961" y="1665409"/>
                <a:ext cx="413499" cy="266755"/>
                <a:chOff x="1371600" y="2038342"/>
                <a:chExt cx="609600" cy="393263"/>
              </a:xfrm>
            </p:grpSpPr>
            <p:cxnSp>
              <p:nvCxnSpPr>
                <p:cNvPr id="592" name="Straight Connector 59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3" name="Straight Connector 59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4" name="Straight Connector 59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5" name="Straight Connector 59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7" name="Straight Connector 59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8" name="Straight Connector 59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99" name="Straight Connector 59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89" name="Rectangle 58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0" name="Rectangle 58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91" name="Rectangle 59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84" name="Rectangle 58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8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1" name="Group 600"/>
          <p:cNvGrpSpPr/>
          <p:nvPr/>
        </p:nvGrpSpPr>
        <p:grpSpPr>
          <a:xfrm>
            <a:off x="3397973" y="3656242"/>
            <a:ext cx="568407" cy="568407"/>
            <a:chOff x="6631467" y="1985441"/>
            <a:chExt cx="417984" cy="417984"/>
          </a:xfrm>
        </p:grpSpPr>
        <p:sp>
          <p:nvSpPr>
            <p:cNvPr id="602" name="Rectangle 60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0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04" name="Group 603"/>
          <p:cNvGrpSpPr/>
          <p:nvPr/>
        </p:nvGrpSpPr>
        <p:grpSpPr>
          <a:xfrm>
            <a:off x="2765826" y="3647753"/>
            <a:ext cx="568407" cy="568407"/>
            <a:chOff x="6098534" y="1990948"/>
            <a:chExt cx="417984" cy="417984"/>
          </a:xfrm>
        </p:grpSpPr>
        <p:sp>
          <p:nvSpPr>
            <p:cNvPr id="605" name="Rectangle 60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6" name="Rectangle 60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607" name="Group 606"/>
          <p:cNvGrpSpPr/>
          <p:nvPr/>
        </p:nvGrpSpPr>
        <p:grpSpPr>
          <a:xfrm>
            <a:off x="2771015" y="4286110"/>
            <a:ext cx="568407" cy="568407"/>
            <a:chOff x="6102350" y="2460371"/>
            <a:chExt cx="417984" cy="417984"/>
          </a:xfrm>
        </p:grpSpPr>
        <p:sp>
          <p:nvSpPr>
            <p:cNvPr id="608" name="Rectangle 60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09" name="Rectangle 60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610" name="Group 609"/>
          <p:cNvGrpSpPr/>
          <p:nvPr/>
        </p:nvGrpSpPr>
        <p:grpSpPr>
          <a:xfrm>
            <a:off x="3400635" y="4292482"/>
            <a:ext cx="568407" cy="568407"/>
            <a:chOff x="6637872" y="2461910"/>
            <a:chExt cx="417984" cy="417984"/>
          </a:xfrm>
        </p:grpSpPr>
        <p:sp>
          <p:nvSpPr>
            <p:cNvPr id="611" name="Rectangle 61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12" name="Rectangle 61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660" name="Group 659"/>
          <p:cNvGrpSpPr/>
          <p:nvPr/>
        </p:nvGrpSpPr>
        <p:grpSpPr>
          <a:xfrm>
            <a:off x="9169419" y="4014429"/>
            <a:ext cx="735495" cy="453124"/>
            <a:chOff x="3240661" y="1005909"/>
            <a:chExt cx="540854" cy="333210"/>
          </a:xfrm>
        </p:grpSpPr>
        <p:grpSp>
          <p:nvGrpSpPr>
            <p:cNvPr id="661" name="Group 660"/>
            <p:cNvGrpSpPr/>
            <p:nvPr/>
          </p:nvGrpSpPr>
          <p:grpSpPr>
            <a:xfrm>
              <a:off x="3240661" y="1005909"/>
              <a:ext cx="540854" cy="333210"/>
              <a:chOff x="1926169" y="1632181"/>
              <a:chExt cx="540854" cy="333210"/>
            </a:xfrm>
          </p:grpSpPr>
          <p:sp>
            <p:nvSpPr>
              <p:cNvPr id="663" name="Rectangle 662"/>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4" name="Rectangle 663"/>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65" name="Group 664"/>
              <p:cNvGrpSpPr/>
              <p:nvPr/>
            </p:nvGrpSpPr>
            <p:grpSpPr>
              <a:xfrm>
                <a:off x="1989961" y="1665409"/>
                <a:ext cx="413499" cy="266755"/>
                <a:chOff x="1371600" y="2038342"/>
                <a:chExt cx="609600" cy="393263"/>
              </a:xfrm>
            </p:grpSpPr>
            <p:cxnSp>
              <p:nvCxnSpPr>
                <p:cNvPr id="669" name="Straight Connector 668"/>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0" name="Straight Connector 669"/>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1" name="Straight Connector 670"/>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2" name="Straight Connector 671"/>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3" name="Straight Connector 672"/>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4" name="Straight Connector 673"/>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5" name="Straight Connector 674"/>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6" name="Straight Connector 675"/>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7" name="Straight Connector 676"/>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66" name="Rectangle 665"/>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7" name="Rectangle 666"/>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68" name="Rectangle 667"/>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62" name="Rectangle 661"/>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32" name="Group 731"/>
          <p:cNvGrpSpPr/>
          <p:nvPr/>
        </p:nvGrpSpPr>
        <p:grpSpPr>
          <a:xfrm>
            <a:off x="9170861" y="3564893"/>
            <a:ext cx="735495" cy="453124"/>
            <a:chOff x="2877183" y="2583280"/>
            <a:chExt cx="540854" cy="333210"/>
          </a:xfrm>
        </p:grpSpPr>
        <p:grpSp>
          <p:nvGrpSpPr>
            <p:cNvPr id="733" name="Group 732"/>
            <p:cNvGrpSpPr/>
            <p:nvPr/>
          </p:nvGrpSpPr>
          <p:grpSpPr>
            <a:xfrm>
              <a:off x="2877183" y="2583280"/>
              <a:ext cx="540854" cy="333210"/>
              <a:chOff x="1926169" y="1632181"/>
              <a:chExt cx="540854" cy="333210"/>
            </a:xfrm>
          </p:grpSpPr>
          <p:sp>
            <p:nvSpPr>
              <p:cNvPr id="736" name="Rectangle 73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37" name="Rectangle 73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38" name="Group 737"/>
              <p:cNvGrpSpPr/>
              <p:nvPr/>
            </p:nvGrpSpPr>
            <p:grpSpPr>
              <a:xfrm>
                <a:off x="1989961" y="1665409"/>
                <a:ext cx="413499" cy="266755"/>
                <a:chOff x="1371600" y="2038342"/>
                <a:chExt cx="609600" cy="393263"/>
              </a:xfrm>
            </p:grpSpPr>
            <p:cxnSp>
              <p:nvCxnSpPr>
                <p:cNvPr id="742" name="Straight Connector 74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3" name="Straight Connector 74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4" name="Straight Connector 74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5" name="Straight Connector 74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6" name="Straight Connector 74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7" name="Straight Connector 74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8" name="Straight Connector 74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49" name="Straight Connector 74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50" name="Straight Connector 74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39" name="Rectangle 73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0" name="Rectangle 73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41" name="Rectangle 74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34" name="Rectangle 733"/>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35"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1" name="Group 750"/>
          <p:cNvGrpSpPr/>
          <p:nvPr/>
        </p:nvGrpSpPr>
        <p:grpSpPr>
          <a:xfrm>
            <a:off x="10936678" y="3656242"/>
            <a:ext cx="568407" cy="568407"/>
            <a:chOff x="6631467" y="1985441"/>
            <a:chExt cx="417984" cy="417984"/>
          </a:xfrm>
        </p:grpSpPr>
        <p:sp>
          <p:nvSpPr>
            <p:cNvPr id="752" name="Rectangle 751"/>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53"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54" name="Group 753"/>
          <p:cNvGrpSpPr/>
          <p:nvPr/>
        </p:nvGrpSpPr>
        <p:grpSpPr>
          <a:xfrm>
            <a:off x="10304531" y="3647753"/>
            <a:ext cx="568407" cy="568407"/>
            <a:chOff x="6098534" y="1990948"/>
            <a:chExt cx="417984" cy="417984"/>
          </a:xfrm>
        </p:grpSpPr>
        <p:sp>
          <p:nvSpPr>
            <p:cNvPr id="755" name="Rectangle 754"/>
            <p:cNvSpPr/>
            <p:nvPr/>
          </p:nvSpPr>
          <p:spPr>
            <a:xfrm>
              <a:off x="6098534" y="1990948"/>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6" name="Rectangle 755"/>
            <p:cNvSpPr/>
            <p:nvPr/>
          </p:nvSpPr>
          <p:spPr>
            <a:xfrm>
              <a:off x="6145406" y="2117632"/>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757" name="Group 756"/>
          <p:cNvGrpSpPr/>
          <p:nvPr/>
        </p:nvGrpSpPr>
        <p:grpSpPr>
          <a:xfrm>
            <a:off x="10309720" y="4286110"/>
            <a:ext cx="568407" cy="568407"/>
            <a:chOff x="6102350" y="2460371"/>
            <a:chExt cx="417984" cy="417984"/>
          </a:xfrm>
        </p:grpSpPr>
        <p:sp>
          <p:nvSpPr>
            <p:cNvPr id="758" name="Rectangle 757"/>
            <p:cNvSpPr/>
            <p:nvPr/>
          </p:nvSpPr>
          <p:spPr>
            <a:xfrm>
              <a:off x="6102350" y="246037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59" name="Rectangle 758"/>
            <p:cNvSpPr/>
            <p:nvPr/>
          </p:nvSpPr>
          <p:spPr>
            <a:xfrm>
              <a:off x="6149222" y="2587055"/>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60" name="Group 759"/>
          <p:cNvGrpSpPr/>
          <p:nvPr/>
        </p:nvGrpSpPr>
        <p:grpSpPr>
          <a:xfrm>
            <a:off x="10939341" y="4292482"/>
            <a:ext cx="568407" cy="568407"/>
            <a:chOff x="6637872" y="2461910"/>
            <a:chExt cx="417984" cy="417984"/>
          </a:xfrm>
        </p:grpSpPr>
        <p:sp>
          <p:nvSpPr>
            <p:cNvPr id="761" name="Rectangle 760"/>
            <p:cNvSpPr/>
            <p:nvPr/>
          </p:nvSpPr>
          <p:spPr>
            <a:xfrm>
              <a:off x="6637872" y="2461910"/>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2" name="Rectangle 761"/>
            <p:cNvSpPr/>
            <p:nvPr/>
          </p:nvSpPr>
          <p:spPr>
            <a:xfrm>
              <a:off x="6684744" y="258859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763" name="Group 762"/>
          <p:cNvGrpSpPr/>
          <p:nvPr/>
        </p:nvGrpSpPr>
        <p:grpSpPr>
          <a:xfrm>
            <a:off x="4675446" y="5365646"/>
            <a:ext cx="735495" cy="453124"/>
            <a:chOff x="3240661" y="1005909"/>
            <a:chExt cx="540854" cy="333210"/>
          </a:xfrm>
        </p:grpSpPr>
        <p:grpSp>
          <p:nvGrpSpPr>
            <p:cNvPr id="764" name="Group 763"/>
            <p:cNvGrpSpPr/>
            <p:nvPr/>
          </p:nvGrpSpPr>
          <p:grpSpPr>
            <a:xfrm>
              <a:off x="3240661" y="1005909"/>
              <a:ext cx="540854" cy="333210"/>
              <a:chOff x="1926169" y="1632181"/>
              <a:chExt cx="540854" cy="333210"/>
            </a:xfrm>
          </p:grpSpPr>
          <p:sp>
            <p:nvSpPr>
              <p:cNvPr id="766" name="Rectangle 76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67" name="Rectangle 76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68" name="Group 767"/>
              <p:cNvGrpSpPr/>
              <p:nvPr/>
            </p:nvGrpSpPr>
            <p:grpSpPr>
              <a:xfrm>
                <a:off x="1989961" y="1665409"/>
                <a:ext cx="413499" cy="266755"/>
                <a:chOff x="1371600" y="2038342"/>
                <a:chExt cx="609600" cy="393263"/>
              </a:xfrm>
            </p:grpSpPr>
            <p:cxnSp>
              <p:nvCxnSpPr>
                <p:cNvPr id="772" name="Straight Connector 77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3" name="Straight Connector 77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4" name="Straight Connector 77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5" name="Straight Connector 77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6" name="Straight Connector 77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7" name="Straight Connector 77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8" name="Straight Connector 77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79" name="Straight Connector 77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80" name="Straight Connector 77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69" name="Rectangle 76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0" name="Rectangle 76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71" name="Rectangle 77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65" name="Rectangle 764"/>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81" name="Group 780"/>
          <p:cNvGrpSpPr/>
          <p:nvPr/>
        </p:nvGrpSpPr>
        <p:grpSpPr>
          <a:xfrm>
            <a:off x="4676887" y="4913508"/>
            <a:ext cx="735495" cy="453124"/>
            <a:chOff x="3240661" y="1005909"/>
            <a:chExt cx="540854" cy="333210"/>
          </a:xfrm>
        </p:grpSpPr>
        <p:grpSp>
          <p:nvGrpSpPr>
            <p:cNvPr id="782" name="Group 781"/>
            <p:cNvGrpSpPr/>
            <p:nvPr/>
          </p:nvGrpSpPr>
          <p:grpSpPr>
            <a:xfrm>
              <a:off x="3240661" y="1005909"/>
              <a:ext cx="540854" cy="333210"/>
              <a:chOff x="1926169" y="1632181"/>
              <a:chExt cx="540854" cy="333210"/>
            </a:xfrm>
          </p:grpSpPr>
          <p:sp>
            <p:nvSpPr>
              <p:cNvPr id="784" name="Rectangle 78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5" name="Rectangle 78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786" name="Group 785"/>
              <p:cNvGrpSpPr/>
              <p:nvPr/>
            </p:nvGrpSpPr>
            <p:grpSpPr>
              <a:xfrm>
                <a:off x="1989961" y="1665409"/>
                <a:ext cx="413499" cy="266755"/>
                <a:chOff x="1371600" y="2038342"/>
                <a:chExt cx="609600" cy="393263"/>
              </a:xfrm>
            </p:grpSpPr>
            <p:cxnSp>
              <p:nvCxnSpPr>
                <p:cNvPr id="790" name="Straight Connector 78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1" name="Straight Connector 79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2" name="Straight Connector 79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3" name="Straight Connector 79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4" name="Straight Connector 79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5" name="Straight Connector 79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6" name="Straight Connector 79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7" name="Straight Connector 79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798" name="Straight Connector 79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787" name="Rectangle 78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8" name="Rectangle 78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789" name="Rectangle 78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783" name="Rectangle 782"/>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799" name="Group 798"/>
          <p:cNvGrpSpPr/>
          <p:nvPr/>
        </p:nvGrpSpPr>
        <p:grpSpPr>
          <a:xfrm>
            <a:off x="5415082" y="4913508"/>
            <a:ext cx="735495" cy="453124"/>
            <a:chOff x="3240661" y="1005909"/>
            <a:chExt cx="540854" cy="333210"/>
          </a:xfrm>
        </p:grpSpPr>
        <p:grpSp>
          <p:nvGrpSpPr>
            <p:cNvPr id="800" name="Group 799"/>
            <p:cNvGrpSpPr/>
            <p:nvPr/>
          </p:nvGrpSpPr>
          <p:grpSpPr>
            <a:xfrm>
              <a:off x="3240661" y="1005909"/>
              <a:ext cx="540854" cy="333210"/>
              <a:chOff x="1926169" y="1632181"/>
              <a:chExt cx="540854" cy="333210"/>
            </a:xfrm>
          </p:grpSpPr>
          <p:sp>
            <p:nvSpPr>
              <p:cNvPr id="802" name="Rectangle 80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3" name="Rectangle 80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04" name="Group 803"/>
              <p:cNvGrpSpPr/>
              <p:nvPr/>
            </p:nvGrpSpPr>
            <p:grpSpPr>
              <a:xfrm>
                <a:off x="1989961" y="1665409"/>
                <a:ext cx="413499" cy="266755"/>
                <a:chOff x="1371600" y="2038342"/>
                <a:chExt cx="609600" cy="393263"/>
              </a:xfrm>
            </p:grpSpPr>
            <p:cxnSp>
              <p:nvCxnSpPr>
                <p:cNvPr id="808" name="Straight Connector 80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09" name="Straight Connector 80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0" name="Straight Connector 80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1" name="Straight Connector 81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2" name="Straight Connector 81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3" name="Straight Connector 81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4" name="Straight Connector 81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5" name="Straight Connector 81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16" name="Straight Connector 81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05" name="Rectangle 80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6" name="Rectangle 80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07" name="Rectangle 80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01" name="Rectangle 800"/>
            <p:cNvSpPr/>
            <p:nvPr/>
          </p:nvSpPr>
          <p:spPr>
            <a:xfrm>
              <a:off x="3347642" y="1092724"/>
              <a:ext cx="324240" cy="164616"/>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prstClr val="black"/>
                  </a:solidFill>
                  <a:effectLst/>
                  <a:uLnTx/>
                  <a:uFillTx/>
                  <a:latin typeface="Calibri"/>
                  <a:ea typeface="+mn-ea"/>
                  <a:cs typeface="+mn-cs"/>
                </a:rPr>
                <a:t>API</a:t>
              </a:r>
            </a:p>
          </p:txBody>
        </p:sp>
      </p:grpSp>
      <p:grpSp>
        <p:nvGrpSpPr>
          <p:cNvPr id="817" name="Group 816"/>
          <p:cNvGrpSpPr/>
          <p:nvPr/>
        </p:nvGrpSpPr>
        <p:grpSpPr>
          <a:xfrm>
            <a:off x="5411871" y="5816169"/>
            <a:ext cx="735495" cy="453124"/>
            <a:chOff x="3240661" y="1005909"/>
            <a:chExt cx="540854" cy="333210"/>
          </a:xfrm>
        </p:grpSpPr>
        <p:grpSp>
          <p:nvGrpSpPr>
            <p:cNvPr id="818" name="Group 817"/>
            <p:cNvGrpSpPr/>
            <p:nvPr/>
          </p:nvGrpSpPr>
          <p:grpSpPr>
            <a:xfrm>
              <a:off x="3240661" y="1005909"/>
              <a:ext cx="540854" cy="333210"/>
              <a:chOff x="1926169" y="1632181"/>
              <a:chExt cx="540854" cy="333210"/>
            </a:xfrm>
          </p:grpSpPr>
          <p:sp>
            <p:nvSpPr>
              <p:cNvPr id="820" name="Rectangle 81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1" name="Rectangle 82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22" name="Group 821"/>
              <p:cNvGrpSpPr/>
              <p:nvPr/>
            </p:nvGrpSpPr>
            <p:grpSpPr>
              <a:xfrm>
                <a:off x="1989961" y="1665409"/>
                <a:ext cx="413499" cy="266755"/>
                <a:chOff x="1371600" y="2038342"/>
                <a:chExt cx="609600" cy="393263"/>
              </a:xfrm>
            </p:grpSpPr>
            <p:cxnSp>
              <p:nvCxnSpPr>
                <p:cNvPr id="826" name="Straight Connector 82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7" name="Straight Connector 82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8" name="Straight Connector 82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29" name="Straight Connector 82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0" name="Straight Connector 82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1" name="Straight Connector 83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2" name="Straight Connector 83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3" name="Straight Connector 83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34" name="Straight Connector 83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23" name="Rectangle 82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4" name="Rectangle 82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25" name="Rectangle 82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19" name="Rectangle 818"/>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35" name="Group 834"/>
          <p:cNvGrpSpPr/>
          <p:nvPr/>
        </p:nvGrpSpPr>
        <p:grpSpPr>
          <a:xfrm>
            <a:off x="5415082" y="5363044"/>
            <a:ext cx="735495" cy="453124"/>
            <a:chOff x="3240661" y="1005909"/>
            <a:chExt cx="540854" cy="333210"/>
          </a:xfrm>
        </p:grpSpPr>
        <p:grpSp>
          <p:nvGrpSpPr>
            <p:cNvPr id="836" name="Group 835"/>
            <p:cNvGrpSpPr/>
            <p:nvPr/>
          </p:nvGrpSpPr>
          <p:grpSpPr>
            <a:xfrm>
              <a:off x="3240661" y="1005909"/>
              <a:ext cx="540854" cy="333210"/>
              <a:chOff x="1926169" y="1632181"/>
              <a:chExt cx="540854" cy="333210"/>
            </a:xfrm>
          </p:grpSpPr>
          <p:sp>
            <p:nvSpPr>
              <p:cNvPr id="838" name="Rectangle 83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39" name="Rectangle 83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40" name="Group 839"/>
              <p:cNvGrpSpPr/>
              <p:nvPr/>
            </p:nvGrpSpPr>
            <p:grpSpPr>
              <a:xfrm>
                <a:off x="1989961" y="1665409"/>
                <a:ext cx="413499" cy="266755"/>
                <a:chOff x="1371600" y="2038342"/>
                <a:chExt cx="609600" cy="393263"/>
              </a:xfrm>
            </p:grpSpPr>
            <p:cxnSp>
              <p:nvCxnSpPr>
                <p:cNvPr id="844" name="Straight Connector 84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5" name="Straight Connector 84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6" name="Straight Connector 84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7" name="Straight Connector 84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8" name="Straight Connector 84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49" name="Straight Connector 84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0" name="Straight Connector 84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1" name="Straight Connector 85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52" name="Straight Connector 85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41" name="Rectangle 84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2" name="Rectangle 84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43" name="Rectangle 84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37" name="Rectangle 836"/>
            <p:cNvSpPr/>
            <p:nvPr/>
          </p:nvSpPr>
          <p:spPr>
            <a:xfrm>
              <a:off x="3347642" y="1092724"/>
              <a:ext cx="324240" cy="164616"/>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Cache</a:t>
              </a:r>
            </a:p>
          </p:txBody>
        </p:sp>
      </p:grpSp>
      <p:grpSp>
        <p:nvGrpSpPr>
          <p:cNvPr id="853" name="Group 852"/>
          <p:cNvGrpSpPr/>
          <p:nvPr/>
        </p:nvGrpSpPr>
        <p:grpSpPr>
          <a:xfrm>
            <a:off x="4676887" y="3564893"/>
            <a:ext cx="735495" cy="453124"/>
            <a:chOff x="3240661" y="1005909"/>
            <a:chExt cx="540854" cy="333210"/>
          </a:xfrm>
        </p:grpSpPr>
        <p:grpSp>
          <p:nvGrpSpPr>
            <p:cNvPr id="854" name="Group 853"/>
            <p:cNvGrpSpPr/>
            <p:nvPr/>
          </p:nvGrpSpPr>
          <p:grpSpPr>
            <a:xfrm>
              <a:off x="3240661" y="1005909"/>
              <a:ext cx="540854" cy="333210"/>
              <a:chOff x="1926169" y="1632181"/>
              <a:chExt cx="540854" cy="333210"/>
            </a:xfrm>
          </p:grpSpPr>
          <p:sp>
            <p:nvSpPr>
              <p:cNvPr id="856" name="Rectangle 855"/>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57" name="Rectangle 856"/>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58" name="Group 857"/>
              <p:cNvGrpSpPr/>
              <p:nvPr/>
            </p:nvGrpSpPr>
            <p:grpSpPr>
              <a:xfrm>
                <a:off x="1989961" y="1665409"/>
                <a:ext cx="413499" cy="266755"/>
                <a:chOff x="1371600" y="2038342"/>
                <a:chExt cx="609600" cy="393263"/>
              </a:xfrm>
            </p:grpSpPr>
            <p:cxnSp>
              <p:nvCxnSpPr>
                <p:cNvPr id="862" name="Straight Connector 861"/>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3" name="Straight Connector 862"/>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4" name="Straight Connector 863"/>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5" name="Straight Connector 864"/>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6" name="Straight Connector 865"/>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7" name="Straight Connector 866"/>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8" name="Straight Connector 867"/>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69" name="Straight Connector 868"/>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70" name="Straight Connector 869"/>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59" name="Rectangle 858"/>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0" name="Rectangle 859"/>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61" name="Rectangle 860"/>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55" name="Rectangle 854"/>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71" name="Group 870"/>
          <p:cNvGrpSpPr/>
          <p:nvPr/>
        </p:nvGrpSpPr>
        <p:grpSpPr>
          <a:xfrm>
            <a:off x="4676887" y="4014431"/>
            <a:ext cx="735495" cy="453124"/>
            <a:chOff x="3240661" y="1005909"/>
            <a:chExt cx="540854" cy="333210"/>
          </a:xfrm>
        </p:grpSpPr>
        <p:grpSp>
          <p:nvGrpSpPr>
            <p:cNvPr id="872" name="Group 871"/>
            <p:cNvGrpSpPr/>
            <p:nvPr/>
          </p:nvGrpSpPr>
          <p:grpSpPr>
            <a:xfrm>
              <a:off x="3240661" y="1005909"/>
              <a:ext cx="540854" cy="333210"/>
              <a:chOff x="1926169" y="1632181"/>
              <a:chExt cx="540854" cy="333210"/>
            </a:xfrm>
          </p:grpSpPr>
          <p:sp>
            <p:nvSpPr>
              <p:cNvPr id="874" name="Rectangle 873"/>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5" name="Rectangle 874"/>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76" name="Group 875"/>
              <p:cNvGrpSpPr/>
              <p:nvPr/>
            </p:nvGrpSpPr>
            <p:grpSpPr>
              <a:xfrm>
                <a:off x="1989961" y="1665409"/>
                <a:ext cx="413499" cy="266755"/>
                <a:chOff x="1371600" y="2038342"/>
                <a:chExt cx="609600" cy="393263"/>
              </a:xfrm>
            </p:grpSpPr>
            <p:cxnSp>
              <p:nvCxnSpPr>
                <p:cNvPr id="880" name="Straight Connector 879"/>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1" name="Straight Connector 880"/>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2" name="Straight Connector 881"/>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3" name="Straight Connector 882"/>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4" name="Straight Connector 883"/>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5" name="Straight Connector 884"/>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6" name="Straight Connector 885"/>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7" name="Straight Connector 886"/>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88" name="Straight Connector 887"/>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77" name="Rectangle 876"/>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8" name="Rectangle 877"/>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79" name="Rectangle 878"/>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73" name="Rectangle 872"/>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889" name="Group 888"/>
          <p:cNvGrpSpPr/>
          <p:nvPr/>
        </p:nvGrpSpPr>
        <p:grpSpPr>
          <a:xfrm>
            <a:off x="4676887" y="4463970"/>
            <a:ext cx="735495" cy="453124"/>
            <a:chOff x="3240661" y="1005909"/>
            <a:chExt cx="540854" cy="333210"/>
          </a:xfrm>
        </p:grpSpPr>
        <p:grpSp>
          <p:nvGrpSpPr>
            <p:cNvPr id="890" name="Group 889"/>
            <p:cNvGrpSpPr/>
            <p:nvPr/>
          </p:nvGrpSpPr>
          <p:grpSpPr>
            <a:xfrm>
              <a:off x="3240661" y="1005909"/>
              <a:ext cx="540854" cy="333210"/>
              <a:chOff x="1926169" y="1632181"/>
              <a:chExt cx="540854" cy="333210"/>
            </a:xfrm>
          </p:grpSpPr>
          <p:sp>
            <p:nvSpPr>
              <p:cNvPr id="892" name="Rectangle 89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3" name="Rectangle 89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894" name="Group 893"/>
              <p:cNvGrpSpPr/>
              <p:nvPr/>
            </p:nvGrpSpPr>
            <p:grpSpPr>
              <a:xfrm>
                <a:off x="1989961" y="1665409"/>
                <a:ext cx="413499" cy="266755"/>
                <a:chOff x="1371600" y="2038342"/>
                <a:chExt cx="609600" cy="393263"/>
              </a:xfrm>
            </p:grpSpPr>
            <p:cxnSp>
              <p:nvCxnSpPr>
                <p:cNvPr id="898" name="Straight Connector 89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899" name="Straight Connector 89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0" name="Straight Connector 89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1" name="Straight Connector 90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2" name="Straight Connector 90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3" name="Straight Connector 90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4" name="Straight Connector 90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5" name="Straight Connector 90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06" name="Straight Connector 90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895" name="Rectangle 89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6" name="Rectangle 89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897" name="Rectangle 89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891" name="Rectangle 890"/>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07" name="Group 906"/>
          <p:cNvGrpSpPr/>
          <p:nvPr/>
        </p:nvGrpSpPr>
        <p:grpSpPr>
          <a:xfrm>
            <a:off x="5415082" y="4463970"/>
            <a:ext cx="735495" cy="453124"/>
            <a:chOff x="3240661" y="1005909"/>
            <a:chExt cx="540854" cy="333210"/>
          </a:xfrm>
        </p:grpSpPr>
        <p:grpSp>
          <p:nvGrpSpPr>
            <p:cNvPr id="908" name="Group 907"/>
            <p:cNvGrpSpPr/>
            <p:nvPr/>
          </p:nvGrpSpPr>
          <p:grpSpPr>
            <a:xfrm>
              <a:off x="3240661" y="1005909"/>
              <a:ext cx="540854" cy="333210"/>
              <a:chOff x="1926169" y="1632181"/>
              <a:chExt cx="540854" cy="333210"/>
            </a:xfrm>
          </p:grpSpPr>
          <p:sp>
            <p:nvSpPr>
              <p:cNvPr id="910" name="Rectangle 90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1" name="Rectangle 91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12" name="Group 911"/>
              <p:cNvGrpSpPr/>
              <p:nvPr/>
            </p:nvGrpSpPr>
            <p:grpSpPr>
              <a:xfrm>
                <a:off x="1989961" y="1665409"/>
                <a:ext cx="413499" cy="266755"/>
                <a:chOff x="1371600" y="2038342"/>
                <a:chExt cx="609600" cy="393263"/>
              </a:xfrm>
            </p:grpSpPr>
            <p:cxnSp>
              <p:nvCxnSpPr>
                <p:cNvPr id="916" name="Straight Connector 91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7" name="Straight Connector 91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8" name="Straight Connector 91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19" name="Straight Connector 91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0" name="Straight Connector 91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1" name="Straight Connector 92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2" name="Straight Connector 92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3" name="Straight Connector 92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24" name="Straight Connector 92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13" name="Rectangle 91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4" name="Rectangle 91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15" name="Rectangle 91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09" name="Rectangle 908"/>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25" name="Group 924"/>
          <p:cNvGrpSpPr/>
          <p:nvPr/>
        </p:nvGrpSpPr>
        <p:grpSpPr>
          <a:xfrm>
            <a:off x="5415082" y="4014431"/>
            <a:ext cx="735495" cy="453124"/>
            <a:chOff x="3240661" y="1005909"/>
            <a:chExt cx="540854" cy="333210"/>
          </a:xfrm>
        </p:grpSpPr>
        <p:grpSp>
          <p:nvGrpSpPr>
            <p:cNvPr id="926" name="Group 925"/>
            <p:cNvGrpSpPr/>
            <p:nvPr/>
          </p:nvGrpSpPr>
          <p:grpSpPr>
            <a:xfrm>
              <a:off x="3240661" y="1005909"/>
              <a:ext cx="540854" cy="333210"/>
              <a:chOff x="1926169" y="1632181"/>
              <a:chExt cx="540854" cy="333210"/>
            </a:xfrm>
          </p:grpSpPr>
          <p:sp>
            <p:nvSpPr>
              <p:cNvPr id="928" name="Rectangle 9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29" name="Rectangle 9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30" name="Group 929"/>
              <p:cNvGrpSpPr/>
              <p:nvPr/>
            </p:nvGrpSpPr>
            <p:grpSpPr>
              <a:xfrm>
                <a:off x="1989961" y="1665409"/>
                <a:ext cx="413499" cy="266755"/>
                <a:chOff x="1371600" y="2038342"/>
                <a:chExt cx="609600" cy="393263"/>
              </a:xfrm>
            </p:grpSpPr>
            <p:cxnSp>
              <p:nvCxnSpPr>
                <p:cNvPr id="934" name="Straight Connector 9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5" name="Straight Connector 9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6" name="Straight Connector 9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7" name="Straight Connector 9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8" name="Straight Connector 9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39" name="Straight Connector 9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0" name="Straight Connector 9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1" name="Straight Connector 9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42" name="Straight Connector 9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31" name="Rectangle 9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2" name="Rectangle 9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33" name="Rectangle 9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27" name="Rectangle 926"/>
            <p:cNvSpPr/>
            <p:nvPr/>
          </p:nvSpPr>
          <p:spPr>
            <a:xfrm>
              <a:off x="3347642" y="1092724"/>
              <a:ext cx="324240" cy="164616"/>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360" b="0" i="0" u="none" strike="noStrike" kern="0" cap="none" spc="0" normalizeH="0" baseline="0" noProof="0">
                  <a:ln>
                    <a:noFill/>
                  </a:ln>
                  <a:solidFill>
                    <a:sysClr val="windowText" lastClr="000000"/>
                  </a:solidFill>
                  <a:effectLst/>
                  <a:uLnTx/>
                  <a:uFillTx/>
                  <a:latin typeface="Calibri"/>
                  <a:ea typeface="+mn-ea"/>
                  <a:cs typeface="+mn-cs"/>
                </a:rPr>
                <a:t>Web</a:t>
              </a:r>
            </a:p>
          </p:txBody>
        </p:sp>
      </p:grpSp>
      <p:grpSp>
        <p:nvGrpSpPr>
          <p:cNvPr id="943" name="Group 942"/>
          <p:cNvGrpSpPr/>
          <p:nvPr/>
        </p:nvGrpSpPr>
        <p:grpSpPr>
          <a:xfrm>
            <a:off x="5415082" y="3564893"/>
            <a:ext cx="735495" cy="453124"/>
            <a:chOff x="2877183" y="2583280"/>
            <a:chExt cx="540854" cy="333210"/>
          </a:xfrm>
        </p:grpSpPr>
        <p:grpSp>
          <p:nvGrpSpPr>
            <p:cNvPr id="944" name="Group 943"/>
            <p:cNvGrpSpPr/>
            <p:nvPr/>
          </p:nvGrpSpPr>
          <p:grpSpPr>
            <a:xfrm>
              <a:off x="2877183" y="2583280"/>
              <a:ext cx="540854" cy="333210"/>
              <a:chOff x="1926169" y="1632181"/>
              <a:chExt cx="540854" cy="333210"/>
            </a:xfrm>
          </p:grpSpPr>
          <p:sp>
            <p:nvSpPr>
              <p:cNvPr id="947" name="Rectangle 946"/>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48" name="Rectangle 947"/>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949" name="Group 948"/>
              <p:cNvGrpSpPr/>
              <p:nvPr/>
            </p:nvGrpSpPr>
            <p:grpSpPr>
              <a:xfrm>
                <a:off x="1989961" y="1665409"/>
                <a:ext cx="413499" cy="266755"/>
                <a:chOff x="1371600" y="2038342"/>
                <a:chExt cx="609600" cy="393263"/>
              </a:xfrm>
            </p:grpSpPr>
            <p:cxnSp>
              <p:nvCxnSpPr>
                <p:cNvPr id="953" name="Straight Connector 952"/>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4" name="Straight Connector 953"/>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5" name="Straight Connector 954"/>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6" name="Straight Connector 955"/>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7" name="Straight Connector 956"/>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8" name="Straight Connector 957"/>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59" name="Straight Connector 958"/>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0" name="Straight Connector 959"/>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961" name="Straight Connector 960"/>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950" name="Rectangle 949"/>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1" name="Rectangle 950"/>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952" name="Rectangle 951"/>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945" name="Rectangle 944"/>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946"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sp>
        <p:nvSpPr>
          <p:cNvPr id="995" name="Rectangle 994"/>
          <p:cNvSpPr/>
          <p:nvPr/>
        </p:nvSpPr>
        <p:spPr>
          <a:xfrm>
            <a:off x="681173" y="163472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Scheduling</a:t>
            </a:r>
          </a:p>
        </p:txBody>
      </p:sp>
      <p:sp>
        <p:nvSpPr>
          <p:cNvPr id="996" name="Rectangle 995"/>
          <p:cNvSpPr/>
          <p:nvPr/>
        </p:nvSpPr>
        <p:spPr>
          <a:xfrm>
            <a:off x="681173" y="1943100"/>
            <a:ext cx="11129956" cy="294897"/>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Container Orchestration</a:t>
            </a:r>
          </a:p>
        </p:txBody>
      </p:sp>
      <p:grpSp>
        <p:nvGrpSpPr>
          <p:cNvPr id="511" name="Group 510"/>
          <p:cNvGrpSpPr/>
          <p:nvPr/>
        </p:nvGrpSpPr>
        <p:grpSpPr>
          <a:xfrm>
            <a:off x="683901" y="77143"/>
            <a:ext cx="3593978" cy="2255306"/>
            <a:chOff x="500260" y="1774629"/>
            <a:chExt cx="2642871" cy="1658464"/>
          </a:xfrm>
        </p:grpSpPr>
        <p:grpSp>
          <p:nvGrpSpPr>
            <p:cNvPr id="512" name="Group 511"/>
            <p:cNvGrpSpPr/>
            <p:nvPr/>
          </p:nvGrpSpPr>
          <p:grpSpPr>
            <a:xfrm>
              <a:off x="500260" y="1885950"/>
              <a:ext cx="2642871" cy="1547143"/>
              <a:chOff x="500260" y="1885950"/>
              <a:chExt cx="2642871" cy="1547143"/>
            </a:xfrm>
          </p:grpSpPr>
          <p:grpSp>
            <p:nvGrpSpPr>
              <p:cNvPr id="514" name="Group 513"/>
              <p:cNvGrpSpPr/>
              <p:nvPr/>
            </p:nvGrpSpPr>
            <p:grpSpPr>
              <a:xfrm>
                <a:off x="500260" y="1885950"/>
                <a:ext cx="2642871" cy="1547143"/>
                <a:chOff x="4156030" y="3448050"/>
                <a:chExt cx="2566671" cy="1504302"/>
              </a:xfrm>
            </p:grpSpPr>
            <p:sp>
              <p:nvSpPr>
                <p:cNvPr id="522" name="Rectangle 521"/>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3" name="Flowchart: Alternate Process 522"/>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15" name="Group 514"/>
              <p:cNvGrpSpPr/>
              <p:nvPr/>
            </p:nvGrpSpPr>
            <p:grpSpPr>
              <a:xfrm>
                <a:off x="1902777" y="2371294"/>
                <a:ext cx="1135636" cy="988361"/>
                <a:chOff x="7441367" y="1793260"/>
                <a:chExt cx="1135636" cy="988361"/>
              </a:xfrm>
            </p:grpSpPr>
            <p:sp>
              <p:nvSpPr>
                <p:cNvPr id="520" name="Rectangle 519"/>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1" name="Flowchart: Alternate Process 520"/>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16" name="Group 515"/>
              <p:cNvGrpSpPr/>
              <p:nvPr/>
            </p:nvGrpSpPr>
            <p:grpSpPr>
              <a:xfrm>
                <a:off x="633701" y="2371294"/>
                <a:ext cx="1135636" cy="988361"/>
                <a:chOff x="6172291" y="1793260"/>
                <a:chExt cx="1135636" cy="988361"/>
              </a:xfrm>
            </p:grpSpPr>
            <p:sp>
              <p:nvSpPr>
                <p:cNvPr id="518" name="Rectangle 517"/>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19" name="Flowchart: Alternate Process 518"/>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17" name="Rectangle 516"/>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13"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1" name="Group 20"/>
          <p:cNvGrpSpPr/>
          <p:nvPr/>
        </p:nvGrpSpPr>
        <p:grpSpPr>
          <a:xfrm>
            <a:off x="890472" y="1228760"/>
            <a:ext cx="735495" cy="453124"/>
            <a:chOff x="654170" y="903582"/>
            <a:chExt cx="540854" cy="333210"/>
          </a:xfrm>
        </p:grpSpPr>
        <p:grpSp>
          <p:nvGrpSpPr>
            <p:cNvPr id="524" name="Group 523"/>
            <p:cNvGrpSpPr/>
            <p:nvPr/>
          </p:nvGrpSpPr>
          <p:grpSpPr>
            <a:xfrm>
              <a:off x="654170" y="903582"/>
              <a:ext cx="540854" cy="333210"/>
              <a:chOff x="2877183" y="2583280"/>
              <a:chExt cx="540854" cy="333210"/>
            </a:xfrm>
          </p:grpSpPr>
          <p:grpSp>
            <p:nvGrpSpPr>
              <p:cNvPr id="525" name="Group 524"/>
              <p:cNvGrpSpPr/>
              <p:nvPr/>
            </p:nvGrpSpPr>
            <p:grpSpPr>
              <a:xfrm>
                <a:off x="2877183" y="2583280"/>
                <a:ext cx="540854" cy="333210"/>
                <a:chOff x="1926169" y="1632181"/>
                <a:chExt cx="540854" cy="333210"/>
              </a:xfrm>
            </p:grpSpPr>
            <p:sp>
              <p:nvSpPr>
                <p:cNvPr id="528" name="Rectangle 527"/>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29" name="Rectangle 528"/>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30" name="Group 529"/>
                <p:cNvGrpSpPr/>
                <p:nvPr/>
              </p:nvGrpSpPr>
              <p:grpSpPr>
                <a:xfrm>
                  <a:off x="1989961" y="1665409"/>
                  <a:ext cx="413499" cy="266755"/>
                  <a:chOff x="1371600" y="2038342"/>
                  <a:chExt cx="609600" cy="393263"/>
                </a:xfrm>
              </p:grpSpPr>
              <p:cxnSp>
                <p:nvCxnSpPr>
                  <p:cNvPr id="534" name="Straight Connector 533"/>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5" name="Straight Connector 534"/>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7" name="Straight Connector 536"/>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8" name="Straight Connector 537"/>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39" name="Straight Connector 538"/>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1" name="Straight Connector 540"/>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42" name="Straight Connector 541"/>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31" name="Rectangle 530"/>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2" name="Rectangle 531"/>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33" name="Rectangle 532"/>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26" name="Rectangle 525"/>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543"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20" name="Group 19"/>
          <p:cNvGrpSpPr/>
          <p:nvPr/>
        </p:nvGrpSpPr>
        <p:grpSpPr>
          <a:xfrm>
            <a:off x="2643917" y="1248082"/>
            <a:ext cx="568407" cy="568407"/>
            <a:chOff x="1943585" y="917791"/>
            <a:chExt cx="417984" cy="417984"/>
          </a:xfrm>
        </p:grpSpPr>
        <p:sp>
          <p:nvSpPr>
            <p:cNvPr id="545" name="Rectangle 544"/>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7174"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48" name="Group 547"/>
          <p:cNvGrpSpPr/>
          <p:nvPr/>
        </p:nvGrpSpPr>
        <p:grpSpPr>
          <a:xfrm>
            <a:off x="1628520" y="1231811"/>
            <a:ext cx="735495" cy="453124"/>
            <a:chOff x="2877183" y="2583280"/>
            <a:chExt cx="540854" cy="333210"/>
          </a:xfrm>
        </p:grpSpPr>
        <p:grpSp>
          <p:nvGrpSpPr>
            <p:cNvPr id="549" name="Group 548"/>
            <p:cNvGrpSpPr/>
            <p:nvPr/>
          </p:nvGrpSpPr>
          <p:grpSpPr>
            <a:xfrm>
              <a:off x="2877183" y="2583280"/>
              <a:ext cx="540854" cy="333210"/>
              <a:chOff x="1926169" y="1632181"/>
              <a:chExt cx="540854" cy="333210"/>
            </a:xfrm>
          </p:grpSpPr>
          <p:sp>
            <p:nvSpPr>
              <p:cNvPr id="552" name="Rectangle 5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3" name="Rectangle 5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554" name="Group 553"/>
              <p:cNvGrpSpPr/>
              <p:nvPr/>
            </p:nvGrpSpPr>
            <p:grpSpPr>
              <a:xfrm>
                <a:off x="1989961" y="1665409"/>
                <a:ext cx="413499" cy="266755"/>
                <a:chOff x="1371600" y="2038342"/>
                <a:chExt cx="609600" cy="393263"/>
              </a:xfrm>
            </p:grpSpPr>
            <p:cxnSp>
              <p:nvCxnSpPr>
                <p:cNvPr id="558" name="Straight Connector 5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59" name="Straight Connector 5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1" name="Straight Connector 560"/>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2" name="Straight Connector 561"/>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3" name="Straight Connector 562"/>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4" name="Straight Connector 563"/>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5" name="Straight Connector 564"/>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566" name="Straight Connector 565"/>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555" name="Rectangle 5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6" name="Rectangle 5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57" name="Rectangle 5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550" name="Rectangle 5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67" name="Group 566"/>
          <p:cNvGrpSpPr/>
          <p:nvPr/>
        </p:nvGrpSpPr>
        <p:grpSpPr>
          <a:xfrm>
            <a:off x="3316744" y="1248082"/>
            <a:ext cx="568407" cy="568407"/>
            <a:chOff x="6631467" y="1985441"/>
            <a:chExt cx="417984" cy="417984"/>
          </a:xfrm>
        </p:grpSpPr>
        <p:sp>
          <p:nvSpPr>
            <p:cNvPr id="568" name="Rectangle 567"/>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569"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570" name="Group 569"/>
          <p:cNvGrpSpPr/>
          <p:nvPr/>
        </p:nvGrpSpPr>
        <p:grpSpPr>
          <a:xfrm>
            <a:off x="8217152" y="77143"/>
            <a:ext cx="3593978" cy="2255306"/>
            <a:chOff x="500260" y="1774629"/>
            <a:chExt cx="2642871" cy="1658464"/>
          </a:xfrm>
        </p:grpSpPr>
        <p:grpSp>
          <p:nvGrpSpPr>
            <p:cNvPr id="571" name="Group 570"/>
            <p:cNvGrpSpPr/>
            <p:nvPr/>
          </p:nvGrpSpPr>
          <p:grpSpPr>
            <a:xfrm>
              <a:off x="500260" y="1885950"/>
              <a:ext cx="2642871" cy="1547143"/>
              <a:chOff x="500260" y="1885950"/>
              <a:chExt cx="2642871" cy="1547143"/>
            </a:xfrm>
          </p:grpSpPr>
          <p:grpSp>
            <p:nvGrpSpPr>
              <p:cNvPr id="573" name="Group 572"/>
              <p:cNvGrpSpPr/>
              <p:nvPr/>
            </p:nvGrpSpPr>
            <p:grpSpPr>
              <a:xfrm>
                <a:off x="500260" y="1885950"/>
                <a:ext cx="2642871" cy="1547143"/>
                <a:chOff x="4156030" y="3448050"/>
                <a:chExt cx="2566671" cy="1504302"/>
              </a:xfrm>
            </p:grpSpPr>
            <p:sp>
              <p:nvSpPr>
                <p:cNvPr id="581" name="Rectangle 580"/>
                <p:cNvSpPr/>
                <p:nvPr/>
              </p:nvSpPr>
              <p:spPr>
                <a:xfrm>
                  <a:off x="4156031" y="3562350"/>
                  <a:ext cx="2566670" cy="1390002"/>
                </a:xfrm>
                <a:prstGeom prst="rect">
                  <a:avLst/>
                </a:prstGeom>
                <a:solidFill>
                  <a:srgbClr val="ADE5F9"/>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24" name="Flowchart: Alternate Process 623"/>
                <p:cNvSpPr/>
                <p:nvPr/>
              </p:nvSpPr>
              <p:spPr>
                <a:xfrm>
                  <a:off x="4156030" y="3448050"/>
                  <a:ext cx="1230039"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Lucida Console" panose="020B0609040504020204" pitchFamily="49" charset="0"/>
                      <a:ea typeface="+mn-ea"/>
                      <a:cs typeface="+mn-cs"/>
                    </a:rPr>
                    <a:t>DOCKER_HOST</a:t>
                  </a:r>
                </a:p>
              </p:txBody>
            </p:sp>
          </p:grpSp>
          <p:grpSp>
            <p:nvGrpSpPr>
              <p:cNvPr id="574" name="Group 573"/>
              <p:cNvGrpSpPr/>
              <p:nvPr/>
            </p:nvGrpSpPr>
            <p:grpSpPr>
              <a:xfrm>
                <a:off x="1902777" y="2371294"/>
                <a:ext cx="1135636" cy="988361"/>
                <a:chOff x="7441367" y="1793260"/>
                <a:chExt cx="1135636" cy="988361"/>
              </a:xfrm>
            </p:grpSpPr>
            <p:sp>
              <p:nvSpPr>
                <p:cNvPr id="579" name="Rectangle 578"/>
                <p:cNvSpPr/>
                <p:nvPr/>
              </p:nvSpPr>
              <p:spPr>
                <a:xfrm>
                  <a:off x="7441367"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80" name="Flowchart: Alternate Process 579"/>
                <p:cNvSpPr/>
                <p:nvPr/>
              </p:nvSpPr>
              <p:spPr>
                <a:xfrm>
                  <a:off x="7441367" y="1793260"/>
                  <a:ext cx="96838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Image Cache</a:t>
                  </a:r>
                </a:p>
              </p:txBody>
            </p:sp>
          </p:grpSp>
          <p:grpSp>
            <p:nvGrpSpPr>
              <p:cNvPr id="575" name="Group 574"/>
              <p:cNvGrpSpPr/>
              <p:nvPr/>
            </p:nvGrpSpPr>
            <p:grpSpPr>
              <a:xfrm>
                <a:off x="633701" y="2371294"/>
                <a:ext cx="1135636" cy="988361"/>
                <a:chOff x="6172291" y="1793260"/>
                <a:chExt cx="1135636" cy="988361"/>
              </a:xfrm>
            </p:grpSpPr>
            <p:sp>
              <p:nvSpPr>
                <p:cNvPr id="577" name="Rectangle 576"/>
                <p:cNvSpPr/>
                <p:nvPr/>
              </p:nvSpPr>
              <p:spPr>
                <a:xfrm>
                  <a:off x="6172291" y="1933398"/>
                  <a:ext cx="1135636" cy="848223"/>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578" name="Flowchart: Alternate Process 577"/>
                <p:cNvSpPr/>
                <p:nvPr/>
              </p:nvSpPr>
              <p:spPr>
                <a:xfrm>
                  <a:off x="6172291" y="1793260"/>
                  <a:ext cx="894492" cy="228600"/>
                </a:xfrm>
                <a:prstGeom prst="flowChartAlternateProcess">
                  <a:avLst/>
                </a:prstGeom>
                <a:solidFill>
                  <a:schemeClr val="tx1"/>
                </a:solidFill>
                <a:ln w="19050">
                  <a:solidFill>
                    <a:srgbClr val="00506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1243493" rtl="0" eaLnBrk="1" fontAlgn="auto" latinLnBrk="0" hangingPunct="1">
                    <a:lnSpc>
                      <a:spcPct val="100000"/>
                    </a:lnSpc>
                    <a:spcBef>
                      <a:spcPts val="0"/>
                    </a:spcBef>
                    <a:spcAft>
                      <a:spcPts val="0"/>
                    </a:spcAft>
                    <a:buClrTx/>
                    <a:buSzTx/>
                    <a:buFontTx/>
                    <a:buNone/>
                    <a:tabLst/>
                    <a:defRPr/>
                  </a:pPr>
                  <a:r>
                    <a:rPr kumimoji="0" lang="en-US" sz="1496" b="1" i="0" u="none" strike="noStrike" kern="0" cap="none" spc="0" normalizeH="0" baseline="0" noProof="0">
                      <a:ln>
                        <a:noFill/>
                      </a:ln>
                      <a:solidFill>
                        <a:prstClr val="black"/>
                      </a:solidFill>
                      <a:effectLst/>
                      <a:uLnTx/>
                      <a:uFillTx/>
                      <a:latin typeface="Calibri"/>
                      <a:ea typeface="+mn-ea"/>
                      <a:cs typeface="+mn-cs"/>
                    </a:rPr>
                    <a:t>Containers</a:t>
                  </a:r>
                </a:p>
              </p:txBody>
            </p:sp>
          </p:grpSp>
          <p:sp>
            <p:nvSpPr>
              <p:cNvPr id="576" name="Rectangle 575"/>
              <p:cNvSpPr/>
              <p:nvPr/>
            </p:nvSpPr>
            <p:spPr>
              <a:xfrm>
                <a:off x="628530" y="2158577"/>
                <a:ext cx="2409883" cy="164661"/>
              </a:xfrm>
              <a:prstGeom prst="rect">
                <a:avLst/>
              </a:prstGeom>
              <a:solidFill>
                <a:schemeClr val="tx1"/>
              </a:solidFill>
              <a:ln w="12700">
                <a:solidFill>
                  <a:srgbClr val="32788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r>
                  <a:rPr kumimoji="0" lang="en-US" sz="1496" b="0" i="0" u="none" strike="noStrike" kern="0" cap="none" spc="0" normalizeH="0" baseline="0" noProof="0">
                    <a:ln>
                      <a:noFill/>
                    </a:ln>
                    <a:solidFill>
                      <a:sysClr val="windowText" lastClr="000000"/>
                    </a:solidFill>
                    <a:effectLst/>
                    <a:uLnTx/>
                    <a:uFillTx/>
                    <a:latin typeface="Calibri"/>
                    <a:ea typeface="+mn-ea"/>
                    <a:cs typeface="+mn-cs"/>
                  </a:rPr>
                  <a:t>Docker daemon</a:t>
                </a:r>
              </a:p>
            </p:txBody>
          </p:sp>
        </p:grpSp>
        <p:pic>
          <p:nvPicPr>
            <p:cNvPr id="572" name="Picture 4" descr="http://www.mi2.hr/wp-content/uploads/2015/10/docker-logo.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67282" y="1774629"/>
              <a:ext cx="651489" cy="37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25" name="Group 624"/>
          <p:cNvGrpSpPr/>
          <p:nvPr/>
        </p:nvGrpSpPr>
        <p:grpSpPr>
          <a:xfrm>
            <a:off x="8423723" y="1228760"/>
            <a:ext cx="735495" cy="453124"/>
            <a:chOff x="654170" y="903582"/>
            <a:chExt cx="540854" cy="333210"/>
          </a:xfrm>
        </p:grpSpPr>
        <p:grpSp>
          <p:nvGrpSpPr>
            <p:cNvPr id="626" name="Group 625"/>
            <p:cNvGrpSpPr/>
            <p:nvPr/>
          </p:nvGrpSpPr>
          <p:grpSpPr>
            <a:xfrm>
              <a:off x="654170" y="903582"/>
              <a:ext cx="540854" cy="333210"/>
              <a:chOff x="2877183" y="2583280"/>
              <a:chExt cx="540854" cy="333210"/>
            </a:xfrm>
          </p:grpSpPr>
          <p:grpSp>
            <p:nvGrpSpPr>
              <p:cNvPr id="628" name="Group 627"/>
              <p:cNvGrpSpPr/>
              <p:nvPr/>
            </p:nvGrpSpPr>
            <p:grpSpPr>
              <a:xfrm>
                <a:off x="2877183" y="2583280"/>
                <a:ext cx="540854" cy="333210"/>
                <a:chOff x="1926169" y="1632181"/>
                <a:chExt cx="540854" cy="333210"/>
              </a:xfrm>
            </p:grpSpPr>
            <p:sp>
              <p:nvSpPr>
                <p:cNvPr id="630" name="Rectangle 629"/>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1" name="Rectangle 630"/>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32" name="Group 631"/>
                <p:cNvGrpSpPr/>
                <p:nvPr/>
              </p:nvGrpSpPr>
              <p:grpSpPr>
                <a:xfrm>
                  <a:off x="1989961" y="1665409"/>
                  <a:ext cx="413499" cy="266755"/>
                  <a:chOff x="1371600" y="2038342"/>
                  <a:chExt cx="609600" cy="393263"/>
                </a:xfrm>
              </p:grpSpPr>
              <p:cxnSp>
                <p:nvCxnSpPr>
                  <p:cNvPr id="636" name="Straight Connector 635"/>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7" name="Straight Connector 636"/>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8" name="Straight Connector 63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39" name="Straight Connector 63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0" name="Straight Connector 63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1" name="Straight Connector 64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2" name="Straight Connector 64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3" name="Straight Connector 64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44" name="Straight Connector 64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33" name="Rectangle 632"/>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4" name="Rectangle 633"/>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35" name="Rectangle 634"/>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29" name="Rectangle 628"/>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grpSp>
        <p:pic>
          <p:nvPicPr>
            <p:cNvPr id="627" name="Picture 4" descr="http://mesos.apache.org/assets/img/mesos_logo.pn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a:stretch/>
          </p:blipFill>
          <p:spPr bwMode="auto">
            <a:xfrm>
              <a:off x="848731" y="978282"/>
              <a:ext cx="162205" cy="2039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5" name="Group 644"/>
          <p:cNvGrpSpPr/>
          <p:nvPr/>
        </p:nvGrpSpPr>
        <p:grpSpPr>
          <a:xfrm>
            <a:off x="10177168" y="1248082"/>
            <a:ext cx="568407" cy="568407"/>
            <a:chOff x="1943585" y="917791"/>
            <a:chExt cx="417984" cy="417984"/>
          </a:xfrm>
        </p:grpSpPr>
        <p:sp>
          <p:nvSpPr>
            <p:cNvPr id="646" name="Rectangle 645"/>
            <p:cNvSpPr/>
            <p:nvPr/>
          </p:nvSpPr>
          <p:spPr>
            <a:xfrm>
              <a:off x="1943585" y="91779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47" name="Picture 6" descr="https://media.licdn.com/media/p/1/005/080/1ae/2e0809f.png"/>
            <p:cNvPicPr>
              <a:picLocks noChangeAspect="1" noChangeArrowheads="1"/>
            </p:cNvPicPr>
            <p:nvPr/>
          </p:nvPicPr>
          <p:blipFill rotWithShape="1">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p:blipFill>
          <p:spPr bwMode="auto">
            <a:xfrm>
              <a:off x="2002727" y="984132"/>
              <a:ext cx="287929" cy="24740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48" name="Group 647"/>
          <p:cNvGrpSpPr/>
          <p:nvPr/>
        </p:nvGrpSpPr>
        <p:grpSpPr>
          <a:xfrm>
            <a:off x="9161771" y="1231811"/>
            <a:ext cx="735495" cy="453124"/>
            <a:chOff x="2877183" y="2583280"/>
            <a:chExt cx="540854" cy="333210"/>
          </a:xfrm>
        </p:grpSpPr>
        <p:grpSp>
          <p:nvGrpSpPr>
            <p:cNvPr id="649" name="Group 648"/>
            <p:cNvGrpSpPr/>
            <p:nvPr/>
          </p:nvGrpSpPr>
          <p:grpSpPr>
            <a:xfrm>
              <a:off x="2877183" y="2583280"/>
              <a:ext cx="540854" cy="333210"/>
              <a:chOff x="1926169" y="1632181"/>
              <a:chExt cx="540854" cy="333210"/>
            </a:xfrm>
          </p:grpSpPr>
          <p:sp>
            <p:nvSpPr>
              <p:cNvPr id="652" name="Rectangle 651"/>
              <p:cNvSpPr/>
              <p:nvPr/>
            </p:nvSpPr>
            <p:spPr>
              <a:xfrm flipV="1">
                <a:off x="2419352"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3" name="Rectangle 652"/>
              <p:cNvSpPr/>
              <p:nvPr/>
            </p:nvSpPr>
            <p:spPr>
              <a:xfrm>
                <a:off x="1935922" y="1668265"/>
                <a:ext cx="521577" cy="261042"/>
              </a:xfrm>
              <a:prstGeom prst="rect">
                <a:avLst/>
              </a:prstGeom>
              <a:solidFill>
                <a:srgbClr val="394D54"/>
              </a:solidFill>
              <a:ln w="190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nvGrpSpPr>
              <p:cNvPr id="654" name="Group 653"/>
              <p:cNvGrpSpPr/>
              <p:nvPr/>
            </p:nvGrpSpPr>
            <p:grpSpPr>
              <a:xfrm>
                <a:off x="1989961" y="1665409"/>
                <a:ext cx="413499" cy="266755"/>
                <a:chOff x="1371600" y="2038342"/>
                <a:chExt cx="609600" cy="393263"/>
              </a:xfrm>
            </p:grpSpPr>
            <p:cxnSp>
              <p:nvCxnSpPr>
                <p:cNvPr id="658" name="Straight Connector 657"/>
                <p:cNvCxnSpPr/>
                <p:nvPr/>
              </p:nvCxnSpPr>
              <p:spPr>
                <a:xfrm>
                  <a:off x="1371600" y="2038350"/>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59" name="Straight Connector 658"/>
                <p:cNvCxnSpPr/>
                <p:nvPr/>
              </p:nvCxnSpPr>
              <p:spPr>
                <a:xfrm>
                  <a:off x="1447800" y="2038349"/>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8" name="Straight Connector 677"/>
                <p:cNvCxnSpPr/>
                <p:nvPr/>
              </p:nvCxnSpPr>
              <p:spPr>
                <a:xfrm>
                  <a:off x="1524000" y="2038348"/>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79" name="Straight Connector 678"/>
                <p:cNvCxnSpPr/>
                <p:nvPr/>
              </p:nvCxnSpPr>
              <p:spPr>
                <a:xfrm>
                  <a:off x="1600200" y="2038347"/>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0" name="Straight Connector 679"/>
                <p:cNvCxnSpPr/>
                <p:nvPr/>
              </p:nvCxnSpPr>
              <p:spPr>
                <a:xfrm>
                  <a:off x="1676400" y="2038346"/>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1" name="Straight Connector 680"/>
                <p:cNvCxnSpPr/>
                <p:nvPr/>
              </p:nvCxnSpPr>
              <p:spPr>
                <a:xfrm>
                  <a:off x="1752600" y="2038345"/>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2" name="Straight Connector 681"/>
                <p:cNvCxnSpPr/>
                <p:nvPr/>
              </p:nvCxnSpPr>
              <p:spPr>
                <a:xfrm>
                  <a:off x="1828800" y="2038344"/>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3" name="Straight Connector 682"/>
                <p:cNvCxnSpPr/>
                <p:nvPr/>
              </p:nvCxnSpPr>
              <p:spPr>
                <a:xfrm>
                  <a:off x="1905000" y="2038343"/>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cxnSp>
              <p:nvCxnSpPr>
                <p:cNvPr id="684" name="Straight Connector 683"/>
                <p:cNvCxnSpPr/>
                <p:nvPr/>
              </p:nvCxnSpPr>
              <p:spPr>
                <a:xfrm>
                  <a:off x="1981200" y="2038342"/>
                  <a:ext cx="0" cy="393255"/>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sp>
            <p:nvSpPr>
              <p:cNvPr id="655" name="Rectangle 654"/>
              <p:cNvSpPr/>
              <p:nvPr/>
            </p:nvSpPr>
            <p:spPr>
              <a:xfrm flipV="1">
                <a:off x="1926169" y="1919672"/>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6" name="Rectangle 655"/>
              <p:cNvSpPr/>
              <p:nvPr/>
            </p:nvSpPr>
            <p:spPr>
              <a:xfrm flipV="1">
                <a:off x="1926169"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sp>
            <p:nvSpPr>
              <p:cNvPr id="657" name="Rectangle 656"/>
              <p:cNvSpPr/>
              <p:nvPr/>
            </p:nvSpPr>
            <p:spPr>
              <a:xfrm flipV="1">
                <a:off x="2420412" y="1632181"/>
                <a:ext cx="46611" cy="45719"/>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grpSp>
        <p:sp>
          <p:nvSpPr>
            <p:cNvPr id="650" name="Rectangle 649"/>
            <p:cNvSpPr/>
            <p:nvPr/>
          </p:nvSpPr>
          <p:spPr>
            <a:xfrm>
              <a:off x="2984164" y="2670095"/>
              <a:ext cx="324240" cy="16461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1360"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51" name="Picture 2" descr="http://nginx.com/wp-content/uploads/2014/10/icon-load-balancing.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5400000">
              <a:off x="3048000" y="2650455"/>
              <a:ext cx="194499" cy="194499"/>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85" name="Group 684"/>
          <p:cNvGrpSpPr/>
          <p:nvPr/>
        </p:nvGrpSpPr>
        <p:grpSpPr>
          <a:xfrm>
            <a:off x="10849995" y="1248082"/>
            <a:ext cx="568407" cy="568407"/>
            <a:chOff x="6631467" y="1985441"/>
            <a:chExt cx="417984" cy="417984"/>
          </a:xfrm>
        </p:grpSpPr>
        <p:sp>
          <p:nvSpPr>
            <p:cNvPr id="686" name="Rectangle 685"/>
            <p:cNvSpPr/>
            <p:nvPr/>
          </p:nvSpPr>
          <p:spPr>
            <a:xfrm>
              <a:off x="6631467" y="1985441"/>
              <a:ext cx="417984" cy="417984"/>
            </a:xfrm>
            <a:prstGeom prst="rect">
              <a:avLst/>
            </a:prstGeom>
            <a:solidFill>
              <a:srgbClr val="22B8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243493" rtl="0" eaLnBrk="1" fontAlgn="auto" latinLnBrk="0" hangingPunct="1">
                <a:lnSpc>
                  <a:spcPct val="100000"/>
                </a:lnSpc>
                <a:spcBef>
                  <a:spcPts val="0"/>
                </a:spcBef>
                <a:spcAft>
                  <a:spcPts val="0"/>
                </a:spcAft>
                <a:buClrTx/>
                <a:buSzTx/>
                <a:buFontTx/>
                <a:buNone/>
                <a:tabLst/>
                <a:defRPr/>
              </a:pPr>
              <a:endParaRPr kumimoji="0" lang="en-US" sz="2448" b="0" i="0" u="none" strike="noStrike" kern="0" cap="none" spc="0" normalizeH="0" baseline="0" noProof="0">
                <a:ln>
                  <a:noFill/>
                </a:ln>
                <a:solidFill>
                  <a:sysClr val="windowText" lastClr="000000"/>
                </a:solidFill>
                <a:effectLst/>
                <a:uLnTx/>
                <a:uFillTx/>
                <a:latin typeface="Calibri"/>
                <a:ea typeface="+mn-ea"/>
                <a:cs typeface="+mn-cs"/>
              </a:endParaRPr>
            </a:p>
          </p:txBody>
        </p:sp>
        <p:pic>
          <p:nvPicPr>
            <p:cNvPr id="687" name="Picture 2" descr="http://nginx.com/wp-content/uploads/2014/10/icon-load-balancing.png"/>
            <p:cNvPicPr>
              <a:picLocks noChangeAspect="1" noChangeArrowheads="1"/>
            </p:cNvPicPr>
            <p:nvPr/>
          </p:nvPicPr>
          <p:blipFill>
            <a:blip r:embed="rId4" cstate="print">
              <a:biLevel thresh="25000"/>
              <a:extLst>
                <a:ext uri="{28A0092B-C50C-407E-A947-70E740481C1C}">
                  <a14:useLocalDpi xmlns:a14="http://schemas.microsoft.com/office/drawing/2010/main" val="0"/>
                </a:ext>
              </a:extLst>
            </a:blip>
            <a:srcRect/>
            <a:stretch>
              <a:fillRect/>
            </a:stretch>
          </p:blipFill>
          <p:spPr bwMode="auto">
            <a:xfrm rot="5400000">
              <a:off x="6743210" y="2097184"/>
              <a:ext cx="194499" cy="19449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152919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par>
                                <p:cTn id="8" presetID="10" presetClass="entr" presetSubtype="0" fill="hold" nodeType="withEffect">
                                  <p:stCondLst>
                                    <p:cond delay="30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path" presetSubtype="0" accel="50000" decel="50000" fill="hold" nodeType="clickEffect">
                                  <p:stCondLst>
                                    <p:cond delay="0"/>
                                  </p:stCondLst>
                                  <p:childTnLst>
                                    <p:animMotion origin="layout" path="M -5.55556E-7 9.87654E-7 L 0.24254 -0.12778 " pathEditMode="relative" rAng="0" ptsTypes="AA">
                                      <p:cBhvr>
                                        <p:cTn id="14" dur="2000" fill="hold"/>
                                        <p:tgtEl>
                                          <p:spTgt spid="907"/>
                                        </p:tgtEl>
                                        <p:attrNameLst>
                                          <p:attrName>ppt_x</p:attrName>
                                          <p:attrName>ppt_y</p:attrName>
                                        </p:attrNameLst>
                                      </p:cBhvr>
                                      <p:rCtr x="12118" y="-6389"/>
                                    </p:animMotion>
                                  </p:childTnLst>
                                </p:cTn>
                              </p:par>
                              <p:par>
                                <p:cTn id="15" presetID="10" presetClass="entr" presetSubtype="0" fill="hold" nodeType="withEffect">
                                  <p:stCondLst>
                                    <p:cond delay="0"/>
                                  </p:stCondLst>
                                  <p:childTnLst>
                                    <p:set>
                                      <p:cBhvr>
                                        <p:cTn id="16" dur="1" fill="hold">
                                          <p:stCondLst>
                                            <p:cond delay="0"/>
                                          </p:stCondLst>
                                        </p:cTn>
                                        <p:tgtEl>
                                          <p:spTgt spid="754"/>
                                        </p:tgtEl>
                                        <p:attrNameLst>
                                          <p:attrName>style.visibility</p:attrName>
                                        </p:attrNameLst>
                                      </p:cBhvr>
                                      <p:to>
                                        <p:strVal val="visible"/>
                                      </p:to>
                                    </p:set>
                                    <p:animEffect transition="in" filter="fade">
                                      <p:cBhvr>
                                        <p:cTn id="17" dur="500"/>
                                        <p:tgtEl>
                                          <p:spTgt spid="754"/>
                                        </p:tgtEl>
                                      </p:cBhvr>
                                    </p:animEffect>
                                  </p:childTnLst>
                                </p:cTn>
                              </p:par>
                              <p:par>
                                <p:cTn id="18" presetID="42" presetClass="path" presetSubtype="0" accel="50000" decel="50000" fill="hold" nodeType="withEffect">
                                  <p:stCondLst>
                                    <p:cond delay="1800"/>
                                  </p:stCondLst>
                                  <p:childTnLst>
                                    <p:animMotion origin="layout" path="M -5.55556E-7 3.45679E-6 L 0.24306 -0.1284 " pathEditMode="relative" rAng="0" ptsTypes="AA">
                                      <p:cBhvr>
                                        <p:cTn id="19" dur="2000" fill="hold"/>
                                        <p:tgtEl>
                                          <p:spTgt spid="799"/>
                                        </p:tgtEl>
                                        <p:attrNameLst>
                                          <p:attrName>ppt_x</p:attrName>
                                          <p:attrName>ppt_y</p:attrName>
                                        </p:attrNameLst>
                                      </p:cBhvr>
                                      <p:rCtr x="12153" y="-6420"/>
                                    </p:animMotion>
                                  </p:childTnLst>
                                </p:cTn>
                              </p:par>
                              <p:par>
                                <p:cTn id="20" presetID="10" presetClass="entr" presetSubtype="0" fill="hold" nodeType="withEffect">
                                  <p:stCondLst>
                                    <p:cond delay="1800"/>
                                  </p:stCondLst>
                                  <p:childTnLst>
                                    <p:set>
                                      <p:cBhvr>
                                        <p:cTn id="21" dur="1" fill="hold">
                                          <p:stCondLst>
                                            <p:cond delay="0"/>
                                          </p:stCondLst>
                                        </p:cTn>
                                        <p:tgtEl>
                                          <p:spTgt spid="757"/>
                                        </p:tgtEl>
                                        <p:attrNameLst>
                                          <p:attrName>style.visibility</p:attrName>
                                        </p:attrNameLst>
                                      </p:cBhvr>
                                      <p:to>
                                        <p:strVal val="visible"/>
                                      </p:to>
                                    </p:set>
                                    <p:animEffect transition="in" filter="fade">
                                      <p:cBhvr>
                                        <p:cTn id="22" dur="500"/>
                                        <p:tgtEl>
                                          <p:spTgt spid="757"/>
                                        </p:tgtEl>
                                      </p:cBhvr>
                                    </p:animEffect>
                                  </p:childTnLst>
                                </p:cTn>
                              </p:par>
                              <p:par>
                                <p:cTn id="23" presetID="42" presetClass="path" presetSubtype="0" accel="50000" decel="50000" fill="hold" nodeType="withEffect">
                                  <p:stCondLst>
                                    <p:cond delay="600"/>
                                  </p:stCondLst>
                                  <p:childTnLst>
                                    <p:animMotion origin="layout" path="M 4.44444E-6 3.45679E-6 L -0.30452 -0.12809 " pathEditMode="relative" rAng="0" ptsTypes="AA">
                                      <p:cBhvr>
                                        <p:cTn id="24" dur="2000" fill="hold"/>
                                        <p:tgtEl>
                                          <p:spTgt spid="781"/>
                                        </p:tgtEl>
                                        <p:attrNameLst>
                                          <p:attrName>ppt_x</p:attrName>
                                          <p:attrName>ppt_y</p:attrName>
                                        </p:attrNameLst>
                                      </p:cBhvr>
                                      <p:rCtr x="-15226" y="-6420"/>
                                    </p:animMotion>
                                  </p:childTnLst>
                                </p:cTn>
                              </p:par>
                              <p:par>
                                <p:cTn id="25" presetID="10" presetClass="entr" presetSubtype="0" fill="hold" nodeType="withEffect">
                                  <p:stCondLst>
                                    <p:cond delay="600"/>
                                  </p:stCondLst>
                                  <p:childTnLst>
                                    <p:set>
                                      <p:cBhvr>
                                        <p:cTn id="26" dur="1" fill="hold">
                                          <p:stCondLst>
                                            <p:cond delay="0"/>
                                          </p:stCondLst>
                                        </p:cTn>
                                        <p:tgtEl>
                                          <p:spTgt spid="607"/>
                                        </p:tgtEl>
                                        <p:attrNameLst>
                                          <p:attrName>style.visibility</p:attrName>
                                        </p:attrNameLst>
                                      </p:cBhvr>
                                      <p:to>
                                        <p:strVal val="visible"/>
                                      </p:to>
                                    </p:set>
                                    <p:animEffect transition="in" filter="fade">
                                      <p:cBhvr>
                                        <p:cTn id="27" dur="500"/>
                                        <p:tgtEl>
                                          <p:spTgt spid="607"/>
                                        </p:tgtEl>
                                      </p:cBhvr>
                                    </p:animEffect>
                                  </p:childTnLst>
                                </p:cTn>
                              </p:par>
                              <p:par>
                                <p:cTn id="28" presetID="42" presetClass="path" presetSubtype="0" accel="50000" decel="50000" fill="hold" nodeType="withEffect">
                                  <p:stCondLst>
                                    <p:cond delay="1300"/>
                                  </p:stCondLst>
                                  <p:childTnLst>
                                    <p:animMotion origin="layout" path="M 4.44444E-6 9.87654E-7 L -0.304 -0.12809 " pathEditMode="relative" rAng="0" ptsTypes="AA">
                                      <p:cBhvr>
                                        <p:cTn id="29" dur="2000" fill="hold"/>
                                        <p:tgtEl>
                                          <p:spTgt spid="889"/>
                                        </p:tgtEl>
                                        <p:attrNameLst>
                                          <p:attrName>ppt_x</p:attrName>
                                          <p:attrName>ppt_y</p:attrName>
                                        </p:attrNameLst>
                                      </p:cBhvr>
                                      <p:rCtr x="-15208" y="-6420"/>
                                    </p:animMotion>
                                  </p:childTnLst>
                                </p:cTn>
                              </p:par>
                              <p:par>
                                <p:cTn id="30" presetID="10" presetClass="entr" presetSubtype="0" fill="hold" nodeType="withEffect">
                                  <p:stCondLst>
                                    <p:cond delay="1300"/>
                                  </p:stCondLst>
                                  <p:childTnLst>
                                    <p:set>
                                      <p:cBhvr>
                                        <p:cTn id="31" dur="1" fill="hold">
                                          <p:stCondLst>
                                            <p:cond delay="0"/>
                                          </p:stCondLst>
                                        </p:cTn>
                                        <p:tgtEl>
                                          <p:spTgt spid="604"/>
                                        </p:tgtEl>
                                        <p:attrNameLst>
                                          <p:attrName>style.visibility</p:attrName>
                                        </p:attrNameLst>
                                      </p:cBhvr>
                                      <p:to>
                                        <p:strVal val="visible"/>
                                      </p:to>
                                    </p:set>
                                    <p:animEffect transition="in" filter="fade">
                                      <p:cBhvr>
                                        <p:cTn id="32" dur="500"/>
                                        <p:tgtEl>
                                          <p:spTgt spid="604"/>
                                        </p:tgtEl>
                                      </p:cBhvr>
                                    </p:animEffect>
                                  </p:childTnLst>
                                </p:cTn>
                              </p:par>
                              <p:par>
                                <p:cTn id="33" presetID="42" presetClass="path" presetSubtype="0" accel="50000" decel="50000" fill="hold" nodeType="withEffect">
                                  <p:stCondLst>
                                    <p:cond delay="200"/>
                                  </p:stCondLst>
                                  <p:childTnLst>
                                    <p:animMotion origin="layout" path="M -1.94444E-6 -2.71605E-6 L 0.00017 -0.12871 " pathEditMode="relative" rAng="0" ptsTypes="AA">
                                      <p:cBhvr>
                                        <p:cTn id="34" dur="2000" fill="hold"/>
                                        <p:tgtEl>
                                          <p:spTgt spid="763"/>
                                        </p:tgtEl>
                                        <p:attrNameLst>
                                          <p:attrName>ppt_x</p:attrName>
                                          <p:attrName>ppt_y</p:attrName>
                                        </p:attrNameLst>
                                      </p:cBhvr>
                                      <p:rCtr x="0" y="-6512"/>
                                    </p:animMotion>
                                  </p:childTnLst>
                                </p:cTn>
                              </p:par>
                              <p:par>
                                <p:cTn id="35" presetID="42" presetClass="path" presetSubtype="0" accel="50000" decel="50000" fill="hold" nodeType="withEffect">
                                  <p:stCondLst>
                                    <p:cond delay="1800"/>
                                  </p:stCondLst>
                                  <p:childTnLst>
                                    <p:animMotion origin="layout" path="M -5.55556E-7 -4.07407E-6 L -5.55556E-7 -0.1284 " pathEditMode="relative" rAng="0" ptsTypes="AA">
                                      <p:cBhvr>
                                        <p:cTn id="36" dur="2000" fill="hold"/>
                                        <p:tgtEl>
                                          <p:spTgt spid="835"/>
                                        </p:tgtEl>
                                        <p:attrNameLst>
                                          <p:attrName>ppt_x</p:attrName>
                                          <p:attrName>ppt_y</p:attrName>
                                        </p:attrNameLst>
                                      </p:cBhvr>
                                      <p:rCtr x="0" y="-6481"/>
                                    </p:animMotion>
                                  </p:childTnLst>
                                </p:cTn>
                              </p:par>
                              <p:par>
                                <p:cTn id="37" presetID="42" presetClass="path" presetSubtype="0" accel="50000" decel="50000" fill="hold" nodeType="withEffect">
                                  <p:stCondLst>
                                    <p:cond delay="500"/>
                                  </p:stCondLst>
                                  <p:childTnLst>
                                    <p:animMotion origin="layout" path="M -3.33333E-6 1.11111E-6 L -0.30399 -0.25833 " pathEditMode="relative" rAng="0" ptsTypes="AA">
                                      <p:cBhvr>
                                        <p:cTn id="38" dur="2000" fill="hold"/>
                                        <p:tgtEl>
                                          <p:spTgt spid="817"/>
                                        </p:tgtEl>
                                        <p:attrNameLst>
                                          <p:attrName>ppt_x</p:attrName>
                                          <p:attrName>ppt_y</p:attrName>
                                        </p:attrNameLst>
                                      </p:cBhvr>
                                      <p:rCtr x="-15208" y="-12932"/>
                                    </p:animMotion>
                                  </p:childTnLst>
                                </p:cTn>
                              </p:par>
                              <p:par>
                                <p:cTn id="39" presetID="10" presetClass="entr" presetSubtype="0" fill="hold" nodeType="withEffect">
                                  <p:stCondLst>
                                    <p:cond delay="500"/>
                                  </p:stCondLst>
                                  <p:childTnLst>
                                    <p:set>
                                      <p:cBhvr>
                                        <p:cTn id="40" dur="1" fill="hold">
                                          <p:stCondLst>
                                            <p:cond delay="0"/>
                                          </p:stCondLst>
                                        </p:cTn>
                                        <p:tgtEl>
                                          <p:spTgt spid="610"/>
                                        </p:tgtEl>
                                        <p:attrNameLst>
                                          <p:attrName>style.visibility</p:attrName>
                                        </p:attrNameLst>
                                      </p:cBhvr>
                                      <p:to>
                                        <p:strVal val="visible"/>
                                      </p:to>
                                    </p:set>
                                    <p:animEffect transition="in" filter="fade">
                                      <p:cBhvr>
                                        <p:cTn id="41" dur="500"/>
                                        <p:tgtEl>
                                          <p:spTgt spid="610"/>
                                        </p:tgtEl>
                                      </p:cBhvr>
                                    </p:animEffect>
                                  </p:childTnLst>
                                </p:cTn>
                              </p:par>
                              <p:par>
                                <p:cTn id="42" presetID="10" presetClass="entr" presetSubtype="0" fill="hold" nodeType="withEffect">
                                  <p:stCondLst>
                                    <p:cond delay="500"/>
                                  </p:stCondLst>
                                  <p:childTnLst>
                                    <p:set>
                                      <p:cBhvr>
                                        <p:cTn id="43" dur="1" fill="hold">
                                          <p:stCondLst>
                                            <p:cond delay="0"/>
                                          </p:stCondLst>
                                        </p:cTn>
                                        <p:tgtEl>
                                          <p:spTgt spid="760"/>
                                        </p:tgtEl>
                                        <p:attrNameLst>
                                          <p:attrName>style.visibility</p:attrName>
                                        </p:attrNameLst>
                                      </p:cBhvr>
                                      <p:to>
                                        <p:strVal val="visible"/>
                                      </p:to>
                                    </p:set>
                                    <p:animEffect transition="in" filter="fade">
                                      <p:cBhvr>
                                        <p:cTn id="44" dur="500"/>
                                        <p:tgtEl>
                                          <p:spTgt spid="760"/>
                                        </p:tgtEl>
                                      </p:cBhvr>
                                    </p:animEffect>
                                  </p:childTnLst>
                                </p:cTn>
                              </p:par>
                              <p:par>
                                <p:cTn id="45" presetID="10" presetClass="entr" presetSubtype="0" fill="hold" nodeType="withEffect">
                                  <p:stCondLst>
                                    <p:cond delay="500"/>
                                  </p:stCondLst>
                                  <p:childTnLst>
                                    <p:set>
                                      <p:cBhvr>
                                        <p:cTn id="46" dur="1" fill="hold">
                                          <p:stCondLst>
                                            <p:cond delay="0"/>
                                          </p:stCondLst>
                                        </p:cTn>
                                        <p:tgtEl>
                                          <p:spTgt spid="660"/>
                                        </p:tgtEl>
                                        <p:attrNameLst>
                                          <p:attrName>style.visibility</p:attrName>
                                        </p:attrNameLst>
                                      </p:cBhvr>
                                      <p:to>
                                        <p:strVal val="visible"/>
                                      </p:to>
                                    </p:set>
                                    <p:animEffect transition="in" filter="fade">
                                      <p:cBhvr>
                                        <p:cTn id="47" dur="500"/>
                                        <p:tgtEl>
                                          <p:spTgt spid="660"/>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01"/>
                                        </p:tgtEl>
                                        <p:attrNameLst>
                                          <p:attrName>style.visibility</p:attrName>
                                        </p:attrNameLst>
                                      </p:cBhvr>
                                      <p:to>
                                        <p:strVal val="visible"/>
                                      </p:to>
                                    </p:set>
                                    <p:animEffect transition="in" filter="fade">
                                      <p:cBhvr>
                                        <p:cTn id="52" dur="500"/>
                                        <p:tgtEl>
                                          <p:spTgt spid="601"/>
                                        </p:tgtEl>
                                      </p:cBhvr>
                                    </p:animEffect>
                                  </p:childTnLst>
                                </p:cTn>
                              </p:par>
                              <p:par>
                                <p:cTn id="53" presetID="10" presetClass="entr" presetSubtype="0" fill="hold" nodeType="withEffect">
                                  <p:stCondLst>
                                    <p:cond delay="250"/>
                                  </p:stCondLst>
                                  <p:childTnLst>
                                    <p:set>
                                      <p:cBhvr>
                                        <p:cTn id="54" dur="1" fill="hold">
                                          <p:stCondLst>
                                            <p:cond delay="0"/>
                                          </p:stCondLst>
                                        </p:cTn>
                                        <p:tgtEl>
                                          <p:spTgt spid="582"/>
                                        </p:tgtEl>
                                        <p:attrNameLst>
                                          <p:attrName>style.visibility</p:attrName>
                                        </p:attrNameLst>
                                      </p:cBhvr>
                                      <p:to>
                                        <p:strVal val="visible"/>
                                      </p:to>
                                    </p:set>
                                    <p:animEffect transition="in" filter="fade">
                                      <p:cBhvr>
                                        <p:cTn id="55" dur="500"/>
                                        <p:tgtEl>
                                          <p:spTgt spid="582"/>
                                        </p:tgtEl>
                                      </p:cBhvr>
                                    </p:animEffect>
                                  </p:childTnLst>
                                </p:cTn>
                              </p:par>
                              <p:par>
                                <p:cTn id="56" presetID="10" presetClass="entr" presetSubtype="0" fill="hold" nodeType="withEffect">
                                  <p:stCondLst>
                                    <p:cond delay="0"/>
                                  </p:stCondLst>
                                  <p:childTnLst>
                                    <p:set>
                                      <p:cBhvr>
                                        <p:cTn id="57" dur="1" fill="hold">
                                          <p:stCondLst>
                                            <p:cond delay="0"/>
                                          </p:stCondLst>
                                        </p:cTn>
                                        <p:tgtEl>
                                          <p:spTgt spid="751"/>
                                        </p:tgtEl>
                                        <p:attrNameLst>
                                          <p:attrName>style.visibility</p:attrName>
                                        </p:attrNameLst>
                                      </p:cBhvr>
                                      <p:to>
                                        <p:strVal val="visible"/>
                                      </p:to>
                                    </p:set>
                                    <p:animEffect transition="in" filter="fade">
                                      <p:cBhvr>
                                        <p:cTn id="58" dur="500"/>
                                        <p:tgtEl>
                                          <p:spTgt spid="751"/>
                                        </p:tgtEl>
                                      </p:cBhvr>
                                    </p:animEffect>
                                  </p:childTnLst>
                                </p:cTn>
                              </p:par>
                              <p:par>
                                <p:cTn id="59" presetID="10" presetClass="entr" presetSubtype="0" fill="hold" nodeType="withEffect">
                                  <p:stCondLst>
                                    <p:cond delay="250"/>
                                  </p:stCondLst>
                                  <p:childTnLst>
                                    <p:set>
                                      <p:cBhvr>
                                        <p:cTn id="60" dur="1" fill="hold">
                                          <p:stCondLst>
                                            <p:cond delay="0"/>
                                          </p:stCondLst>
                                        </p:cTn>
                                        <p:tgtEl>
                                          <p:spTgt spid="732"/>
                                        </p:tgtEl>
                                        <p:attrNameLst>
                                          <p:attrName>style.visibility</p:attrName>
                                        </p:attrNameLst>
                                      </p:cBhvr>
                                      <p:to>
                                        <p:strVal val="visible"/>
                                      </p:to>
                                    </p:set>
                                    <p:animEffect transition="in" filter="fade">
                                      <p:cBhvr>
                                        <p:cTn id="61" dur="500"/>
                                        <p:tgtEl>
                                          <p:spTgt spid="732"/>
                                        </p:tgtEl>
                                      </p:cBhvr>
                                    </p:animEffect>
                                  </p:childTnLst>
                                </p:cTn>
                              </p:par>
                            </p:childTnLst>
                          </p:cTn>
                        </p:par>
                      </p:childTnLst>
                    </p:cTn>
                  </p:par>
                  <p:par>
                    <p:cTn id="62" fill="hold">
                      <p:stCondLst>
                        <p:cond delay="indefinite"/>
                      </p:stCondLst>
                      <p:childTnLst>
                        <p:par>
                          <p:cTn id="63" fill="hold">
                            <p:stCondLst>
                              <p:cond delay="0"/>
                            </p:stCondLst>
                            <p:childTnLst>
                              <p:par>
                                <p:cTn id="64" presetID="14" presetClass="entr" presetSubtype="10" fill="hold" nodeType="clickEffect">
                                  <p:stCondLst>
                                    <p:cond delay="0"/>
                                  </p:stCondLst>
                                  <p:childTnLst>
                                    <p:set>
                                      <p:cBhvr>
                                        <p:cTn id="65" dur="1" fill="hold">
                                          <p:stCondLst>
                                            <p:cond delay="0"/>
                                          </p:stCondLst>
                                        </p:cTn>
                                        <p:tgtEl>
                                          <p:spTgt spid="980"/>
                                        </p:tgtEl>
                                        <p:attrNameLst>
                                          <p:attrName>style.visibility</p:attrName>
                                        </p:attrNameLst>
                                      </p:cBhvr>
                                      <p:to>
                                        <p:strVal val="visible"/>
                                      </p:to>
                                    </p:set>
                                    <p:animEffect transition="in" filter="randombar(horizontal)">
                                      <p:cBhvr>
                                        <p:cTn id="66" dur="500"/>
                                        <p:tgtEl>
                                          <p:spTgt spid="980"/>
                                        </p:tgtEl>
                                      </p:cBhvr>
                                    </p:animEffect>
                                  </p:childTnLst>
                                </p:cTn>
                              </p:par>
                            </p:childTnLst>
                          </p:cTn>
                        </p:par>
                      </p:childTnLst>
                    </p:cTn>
                  </p:par>
                  <p:par>
                    <p:cTn id="67" fill="hold">
                      <p:stCondLst>
                        <p:cond delay="indefinite"/>
                      </p:stCondLst>
                      <p:childTnLst>
                        <p:par>
                          <p:cTn id="68" fill="hold">
                            <p:stCondLst>
                              <p:cond delay="0"/>
                            </p:stCondLst>
                            <p:childTnLst>
                              <p:par>
                                <p:cTn id="69" presetID="1" presetClass="exit" presetSubtype="0" fill="hold" nodeType="clickEffect">
                                  <p:stCondLst>
                                    <p:cond delay="0"/>
                                  </p:stCondLst>
                                  <p:childTnLst>
                                    <p:set>
                                      <p:cBhvr>
                                        <p:cTn id="70" dur="1" fill="hold">
                                          <p:stCondLst>
                                            <p:cond delay="0"/>
                                          </p:stCondLst>
                                        </p:cTn>
                                        <p:tgtEl>
                                          <p:spTgt spid="754"/>
                                        </p:tgtEl>
                                        <p:attrNameLst>
                                          <p:attrName>style.visibility</p:attrName>
                                        </p:attrNameLst>
                                      </p:cBhvr>
                                      <p:to>
                                        <p:strVal val="hidden"/>
                                      </p:to>
                                    </p:set>
                                  </p:childTnLst>
                                </p:cTn>
                              </p:par>
                              <p:par>
                                <p:cTn id="71" presetID="14" presetClass="exit" presetSubtype="10" fill="hold" nodeType="withEffect">
                                  <p:stCondLst>
                                    <p:cond delay="0"/>
                                  </p:stCondLst>
                                  <p:childTnLst>
                                    <p:animEffect transition="out" filter="randombar(horizontal)">
                                      <p:cBhvr>
                                        <p:cTn id="72" dur="500"/>
                                        <p:tgtEl>
                                          <p:spTgt spid="757"/>
                                        </p:tgtEl>
                                      </p:cBhvr>
                                    </p:animEffect>
                                    <p:set>
                                      <p:cBhvr>
                                        <p:cTn id="73" dur="1" fill="hold">
                                          <p:stCondLst>
                                            <p:cond delay="499"/>
                                          </p:stCondLst>
                                        </p:cTn>
                                        <p:tgtEl>
                                          <p:spTgt spid="757"/>
                                        </p:tgtEl>
                                        <p:attrNameLst>
                                          <p:attrName>style.visibility</p:attrName>
                                        </p:attrNameLst>
                                      </p:cBhvr>
                                      <p:to>
                                        <p:strVal val="hidden"/>
                                      </p:to>
                                    </p:set>
                                  </p:childTnLst>
                                </p:cTn>
                              </p:par>
                              <p:par>
                                <p:cTn id="74" presetID="14" presetClass="exit" presetSubtype="10" fill="hold" nodeType="withEffect">
                                  <p:stCondLst>
                                    <p:cond delay="0"/>
                                  </p:stCondLst>
                                  <p:childTnLst>
                                    <p:animEffect transition="out" filter="randombar(horizontal)">
                                      <p:cBhvr>
                                        <p:cTn id="75" dur="500"/>
                                        <p:tgtEl>
                                          <p:spTgt spid="760"/>
                                        </p:tgtEl>
                                      </p:cBhvr>
                                    </p:animEffect>
                                    <p:set>
                                      <p:cBhvr>
                                        <p:cTn id="76" dur="1" fill="hold">
                                          <p:stCondLst>
                                            <p:cond delay="499"/>
                                          </p:stCondLst>
                                        </p:cTn>
                                        <p:tgtEl>
                                          <p:spTgt spid="760"/>
                                        </p:tgtEl>
                                        <p:attrNameLst>
                                          <p:attrName>style.visibility</p:attrName>
                                        </p:attrNameLst>
                                      </p:cBhvr>
                                      <p:to>
                                        <p:strVal val="hidden"/>
                                      </p:to>
                                    </p:set>
                                  </p:childTnLst>
                                </p:cTn>
                              </p:par>
                              <p:par>
                                <p:cTn id="77" presetID="14" presetClass="exit" presetSubtype="10" fill="hold" nodeType="withEffect">
                                  <p:stCondLst>
                                    <p:cond delay="0"/>
                                  </p:stCondLst>
                                  <p:childTnLst>
                                    <p:animEffect transition="out" filter="randombar(horizontal)">
                                      <p:cBhvr>
                                        <p:cTn id="78" dur="500"/>
                                        <p:tgtEl>
                                          <p:spTgt spid="751"/>
                                        </p:tgtEl>
                                      </p:cBhvr>
                                    </p:animEffect>
                                    <p:set>
                                      <p:cBhvr>
                                        <p:cTn id="79" dur="1" fill="hold">
                                          <p:stCondLst>
                                            <p:cond delay="499"/>
                                          </p:stCondLst>
                                        </p:cTn>
                                        <p:tgtEl>
                                          <p:spTgt spid="751"/>
                                        </p:tgtEl>
                                        <p:attrNameLst>
                                          <p:attrName>style.visibility</p:attrName>
                                        </p:attrNameLst>
                                      </p:cBhvr>
                                      <p:to>
                                        <p:strVal val="hidden"/>
                                      </p:to>
                                    </p:set>
                                  </p:childTnLst>
                                </p:cTn>
                              </p:par>
                            </p:childTnLst>
                          </p:cTn>
                        </p:par>
                        <p:par>
                          <p:cTn id="80" fill="hold">
                            <p:stCondLst>
                              <p:cond delay="500"/>
                            </p:stCondLst>
                            <p:childTnLst>
                              <p:par>
                                <p:cTn id="81" presetID="14" presetClass="exit" presetSubtype="10" fill="hold" nodeType="afterEffect">
                                  <p:stCondLst>
                                    <p:cond delay="0"/>
                                  </p:stCondLst>
                                  <p:childTnLst>
                                    <p:animEffect transition="out" filter="randombar(horizontal)">
                                      <p:cBhvr>
                                        <p:cTn id="82" dur="500"/>
                                        <p:tgtEl>
                                          <p:spTgt spid="732"/>
                                        </p:tgtEl>
                                      </p:cBhvr>
                                    </p:animEffect>
                                    <p:set>
                                      <p:cBhvr>
                                        <p:cTn id="83" dur="1" fill="hold">
                                          <p:stCondLst>
                                            <p:cond delay="499"/>
                                          </p:stCondLst>
                                        </p:cTn>
                                        <p:tgtEl>
                                          <p:spTgt spid="732"/>
                                        </p:tgtEl>
                                        <p:attrNameLst>
                                          <p:attrName>style.visibility</p:attrName>
                                        </p:attrNameLst>
                                      </p:cBhvr>
                                      <p:to>
                                        <p:strVal val="hidden"/>
                                      </p:to>
                                    </p:set>
                                  </p:childTnLst>
                                </p:cTn>
                              </p:par>
                            </p:childTnLst>
                          </p:cTn>
                        </p:par>
                        <p:par>
                          <p:cTn id="84" fill="hold">
                            <p:stCondLst>
                              <p:cond delay="1000"/>
                            </p:stCondLst>
                            <p:childTnLst>
                              <p:par>
                                <p:cTn id="85" presetID="14" presetClass="exit" presetSubtype="10" fill="hold" nodeType="afterEffect">
                                  <p:stCondLst>
                                    <p:cond delay="0"/>
                                  </p:stCondLst>
                                  <p:childTnLst>
                                    <p:animEffect transition="out" filter="randombar(horizontal)">
                                      <p:cBhvr>
                                        <p:cTn id="86" dur="500"/>
                                        <p:tgtEl>
                                          <p:spTgt spid="660"/>
                                        </p:tgtEl>
                                      </p:cBhvr>
                                    </p:animEffect>
                                    <p:set>
                                      <p:cBhvr>
                                        <p:cTn id="87" dur="1" fill="hold">
                                          <p:stCondLst>
                                            <p:cond delay="499"/>
                                          </p:stCondLst>
                                        </p:cTn>
                                        <p:tgtEl>
                                          <p:spTgt spid="660"/>
                                        </p:tgtEl>
                                        <p:attrNameLst>
                                          <p:attrName>style.visibility</p:attrName>
                                        </p:attrNameLst>
                                      </p:cBhvr>
                                      <p:to>
                                        <p:strVal val="hidden"/>
                                      </p:to>
                                    </p:set>
                                  </p:childTnLst>
                                </p:cTn>
                              </p:par>
                              <p:par>
                                <p:cTn id="88" presetID="42" presetClass="path" presetSubtype="0" accel="50000" decel="50000" fill="hold" nodeType="withEffect">
                                  <p:stCondLst>
                                    <p:cond delay="300"/>
                                  </p:stCondLst>
                                  <p:childTnLst>
                                    <p:animMotion origin="layout" path="M 0.24254 -0.12778 L -0.30434 9.87654E-7 " pathEditMode="relative" rAng="0" ptsTypes="AA">
                                      <p:cBhvr>
                                        <p:cTn id="89" dur="2000" fill="hold"/>
                                        <p:tgtEl>
                                          <p:spTgt spid="907"/>
                                        </p:tgtEl>
                                        <p:attrNameLst>
                                          <p:attrName>ppt_x</p:attrName>
                                          <p:attrName>ppt_y</p:attrName>
                                        </p:attrNameLst>
                                      </p:cBhvr>
                                      <p:rCtr x="-27344" y="6389"/>
                                    </p:animMotion>
                                  </p:childTnLst>
                                </p:cTn>
                              </p:par>
                              <p:par>
                                <p:cTn id="90" presetID="42" presetClass="path" presetSubtype="0" accel="50000" decel="50000" fill="hold" nodeType="withEffect">
                                  <p:stCondLst>
                                    <p:cond delay="800"/>
                                  </p:stCondLst>
                                  <p:childTnLst>
                                    <p:animMotion origin="layout" path="M 0.24306 -0.1284 L -0.36337 -0.0642 " pathEditMode="relative" rAng="0" ptsTypes="AA">
                                      <p:cBhvr>
                                        <p:cTn id="91" dur="2000" fill="hold"/>
                                        <p:tgtEl>
                                          <p:spTgt spid="799"/>
                                        </p:tgtEl>
                                        <p:attrNameLst>
                                          <p:attrName>ppt_x</p:attrName>
                                          <p:attrName>ppt_y</p:attrName>
                                        </p:attrNameLst>
                                      </p:cBhvr>
                                      <p:rCtr x="-30330" y="3210"/>
                                    </p:animMotion>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grpId="0" nodeType="clickEffect">
                                  <p:stCondLst>
                                    <p:cond delay="0"/>
                                  </p:stCondLst>
                                  <p:childTnLst>
                                    <p:set>
                                      <p:cBhvr>
                                        <p:cTn id="95" dur="1" fill="hold">
                                          <p:stCondLst>
                                            <p:cond delay="0"/>
                                          </p:stCondLst>
                                        </p:cTn>
                                        <p:tgtEl>
                                          <p:spTgt spid="996"/>
                                        </p:tgtEl>
                                        <p:attrNameLst>
                                          <p:attrName>style.visibility</p:attrName>
                                        </p:attrNameLst>
                                      </p:cBhvr>
                                      <p:to>
                                        <p:strVal val="visible"/>
                                      </p:to>
                                    </p:set>
                                    <p:animEffect transition="in" filter="fade">
                                      <p:cBhvr>
                                        <p:cTn id="96" dur="500"/>
                                        <p:tgtEl>
                                          <p:spTgt spid="996"/>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995"/>
                                        </p:tgtEl>
                                        <p:attrNameLst>
                                          <p:attrName>style.visibility</p:attrName>
                                        </p:attrNameLst>
                                      </p:cBhvr>
                                      <p:to>
                                        <p:strVal val="visible"/>
                                      </p:to>
                                    </p:set>
                                    <p:animEffect transition="in" filter="fade">
                                      <p:cBhvr>
                                        <p:cTn id="101" dur="500"/>
                                        <p:tgtEl>
                                          <p:spTgt spid="995"/>
                                        </p:tgtEl>
                                      </p:cBhvr>
                                    </p:animEffect>
                                  </p:childTnLst>
                                </p:cTn>
                              </p:par>
                            </p:childTnLst>
                          </p:cTn>
                        </p:par>
                      </p:childTnLst>
                    </p:cTn>
                  </p:par>
                  <p:par>
                    <p:cTn id="102" fill="hold">
                      <p:stCondLst>
                        <p:cond delay="indefinite"/>
                      </p:stCondLst>
                      <p:childTnLst>
                        <p:par>
                          <p:cTn id="103" fill="hold">
                            <p:stCondLst>
                              <p:cond delay="0"/>
                            </p:stCondLst>
                            <p:childTnLst>
                              <p:par>
                                <p:cTn id="104" presetID="10" presetClass="entr" presetSubtype="0" fill="hold" nodeType="clickEffect">
                                  <p:stCondLst>
                                    <p:cond delay="0"/>
                                  </p:stCondLst>
                                  <p:childTnLst>
                                    <p:set>
                                      <p:cBhvr>
                                        <p:cTn id="105" dur="1" fill="hold">
                                          <p:stCondLst>
                                            <p:cond delay="0"/>
                                          </p:stCondLst>
                                        </p:cTn>
                                        <p:tgtEl>
                                          <p:spTgt spid="511"/>
                                        </p:tgtEl>
                                        <p:attrNameLst>
                                          <p:attrName>style.visibility</p:attrName>
                                        </p:attrNameLst>
                                      </p:cBhvr>
                                      <p:to>
                                        <p:strVal val="visible"/>
                                      </p:to>
                                    </p:set>
                                    <p:animEffect transition="in" filter="fade">
                                      <p:cBhvr>
                                        <p:cTn id="106" dur="500"/>
                                        <p:tgtEl>
                                          <p:spTgt spid="511"/>
                                        </p:tgtEl>
                                      </p:cBhvr>
                                    </p:animEffect>
                                  </p:childTnLst>
                                </p:cTn>
                              </p:par>
                            </p:childTnLst>
                          </p:cTn>
                        </p:par>
                        <p:par>
                          <p:cTn id="107" fill="hold">
                            <p:stCondLst>
                              <p:cond delay="500"/>
                            </p:stCondLst>
                            <p:childTnLst>
                              <p:par>
                                <p:cTn id="108" presetID="10" presetClass="entr" presetSubtype="0" fill="hold" nodeType="afterEffect">
                                  <p:stCondLst>
                                    <p:cond delay="0"/>
                                  </p:stCondLst>
                                  <p:childTnLst>
                                    <p:set>
                                      <p:cBhvr>
                                        <p:cTn id="109" dur="1" fill="hold">
                                          <p:stCondLst>
                                            <p:cond delay="0"/>
                                          </p:stCondLst>
                                        </p:cTn>
                                        <p:tgtEl>
                                          <p:spTgt spid="570"/>
                                        </p:tgtEl>
                                        <p:attrNameLst>
                                          <p:attrName>style.visibility</p:attrName>
                                        </p:attrNameLst>
                                      </p:cBhvr>
                                      <p:to>
                                        <p:strVal val="visible"/>
                                      </p:to>
                                    </p:set>
                                    <p:animEffect transition="in" filter="fade">
                                      <p:cBhvr>
                                        <p:cTn id="110" dur="500"/>
                                        <p:tgtEl>
                                          <p:spTgt spid="570"/>
                                        </p:tgtEl>
                                      </p:cBhvr>
                                    </p:animEffect>
                                  </p:childTnLst>
                                </p:cTn>
                              </p:par>
                            </p:childTnLst>
                          </p:cTn>
                        </p:par>
                        <p:par>
                          <p:cTn id="111" fill="hold">
                            <p:stCondLst>
                              <p:cond delay="1000"/>
                            </p:stCondLst>
                            <p:childTnLst>
                              <p:par>
                                <p:cTn id="112" presetID="10" presetClass="entr" presetSubtype="0" fill="hold" nodeType="afterEffect">
                                  <p:stCondLst>
                                    <p:cond delay="0"/>
                                  </p:stCondLst>
                                  <p:childTnLst>
                                    <p:set>
                                      <p:cBhvr>
                                        <p:cTn id="113" dur="1" fill="hold">
                                          <p:stCondLst>
                                            <p:cond delay="0"/>
                                          </p:stCondLst>
                                        </p:cTn>
                                        <p:tgtEl>
                                          <p:spTgt spid="685"/>
                                        </p:tgtEl>
                                        <p:attrNameLst>
                                          <p:attrName>style.visibility</p:attrName>
                                        </p:attrNameLst>
                                      </p:cBhvr>
                                      <p:to>
                                        <p:strVal val="visible"/>
                                      </p:to>
                                    </p:set>
                                    <p:animEffect transition="in" filter="fade">
                                      <p:cBhvr>
                                        <p:cTn id="114" dur="500"/>
                                        <p:tgtEl>
                                          <p:spTgt spid="685"/>
                                        </p:tgtEl>
                                      </p:cBhvr>
                                    </p:animEffect>
                                  </p:childTnLst>
                                </p:cTn>
                              </p:par>
                            </p:childTnLst>
                          </p:cTn>
                        </p:par>
                        <p:par>
                          <p:cTn id="115" fill="hold">
                            <p:stCondLst>
                              <p:cond delay="1500"/>
                            </p:stCondLst>
                            <p:childTnLst>
                              <p:par>
                                <p:cTn id="116" presetID="10" presetClass="entr" presetSubtype="0" fill="hold" nodeType="afterEffect">
                                  <p:stCondLst>
                                    <p:cond delay="0"/>
                                  </p:stCondLst>
                                  <p:childTnLst>
                                    <p:set>
                                      <p:cBhvr>
                                        <p:cTn id="117" dur="1" fill="hold">
                                          <p:stCondLst>
                                            <p:cond delay="0"/>
                                          </p:stCondLst>
                                        </p:cTn>
                                        <p:tgtEl>
                                          <p:spTgt spid="567"/>
                                        </p:tgtEl>
                                        <p:attrNameLst>
                                          <p:attrName>style.visibility</p:attrName>
                                        </p:attrNameLst>
                                      </p:cBhvr>
                                      <p:to>
                                        <p:strVal val="visible"/>
                                      </p:to>
                                    </p:set>
                                    <p:animEffect transition="in" filter="fade">
                                      <p:cBhvr>
                                        <p:cTn id="118" dur="500"/>
                                        <p:tgtEl>
                                          <p:spTgt spid="567"/>
                                        </p:tgtEl>
                                      </p:cBhvr>
                                    </p:animEffect>
                                  </p:childTnLst>
                                </p:cTn>
                              </p:par>
                            </p:childTnLst>
                          </p:cTn>
                        </p:par>
                        <p:par>
                          <p:cTn id="119" fill="hold">
                            <p:stCondLst>
                              <p:cond delay="2000"/>
                            </p:stCondLst>
                            <p:childTnLst>
                              <p:par>
                                <p:cTn id="120" presetID="10" presetClass="entr" presetSubtype="0" fill="hold" nodeType="afterEffect">
                                  <p:stCondLst>
                                    <p:cond delay="0"/>
                                  </p:stCondLst>
                                  <p:childTnLst>
                                    <p:set>
                                      <p:cBhvr>
                                        <p:cTn id="121" dur="1" fill="hold">
                                          <p:stCondLst>
                                            <p:cond delay="0"/>
                                          </p:stCondLst>
                                        </p:cTn>
                                        <p:tgtEl>
                                          <p:spTgt spid="648"/>
                                        </p:tgtEl>
                                        <p:attrNameLst>
                                          <p:attrName>style.visibility</p:attrName>
                                        </p:attrNameLst>
                                      </p:cBhvr>
                                      <p:to>
                                        <p:strVal val="visible"/>
                                      </p:to>
                                    </p:set>
                                    <p:animEffect transition="in" filter="fade">
                                      <p:cBhvr>
                                        <p:cTn id="122" dur="500"/>
                                        <p:tgtEl>
                                          <p:spTgt spid="648"/>
                                        </p:tgtEl>
                                      </p:cBhvr>
                                    </p:animEffect>
                                  </p:childTnLst>
                                </p:cTn>
                              </p:par>
                            </p:childTnLst>
                          </p:cTn>
                        </p:par>
                        <p:par>
                          <p:cTn id="123" fill="hold">
                            <p:stCondLst>
                              <p:cond delay="2500"/>
                            </p:stCondLst>
                            <p:childTnLst>
                              <p:par>
                                <p:cTn id="124" presetID="10" presetClass="entr" presetSubtype="0" fill="hold" nodeType="afterEffect">
                                  <p:stCondLst>
                                    <p:cond delay="0"/>
                                  </p:stCondLst>
                                  <p:childTnLst>
                                    <p:set>
                                      <p:cBhvr>
                                        <p:cTn id="125" dur="1" fill="hold">
                                          <p:stCondLst>
                                            <p:cond delay="0"/>
                                          </p:stCondLst>
                                        </p:cTn>
                                        <p:tgtEl>
                                          <p:spTgt spid="548"/>
                                        </p:tgtEl>
                                        <p:attrNameLst>
                                          <p:attrName>style.visibility</p:attrName>
                                        </p:attrNameLst>
                                      </p:cBhvr>
                                      <p:to>
                                        <p:strVal val="visible"/>
                                      </p:to>
                                    </p:set>
                                    <p:animEffect transition="in" filter="fade">
                                      <p:cBhvr>
                                        <p:cTn id="126" dur="500"/>
                                        <p:tgtEl>
                                          <p:spTgt spid="548"/>
                                        </p:tgtEl>
                                      </p:cBhvr>
                                    </p:animEffect>
                                  </p:childTnLst>
                                </p:cTn>
                              </p:par>
                            </p:childTnLst>
                          </p:cTn>
                        </p:par>
                        <p:par>
                          <p:cTn id="127" fill="hold">
                            <p:stCondLst>
                              <p:cond delay="3000"/>
                            </p:stCondLst>
                            <p:childTnLst>
                              <p:par>
                                <p:cTn id="128" presetID="10" presetClass="entr" presetSubtype="0" fill="hold" nodeType="afterEffect">
                                  <p:stCondLst>
                                    <p:cond delay="0"/>
                                  </p:stCondLst>
                                  <p:childTnLst>
                                    <p:set>
                                      <p:cBhvr>
                                        <p:cTn id="129" dur="1" fill="hold">
                                          <p:stCondLst>
                                            <p:cond delay="0"/>
                                          </p:stCondLst>
                                        </p:cTn>
                                        <p:tgtEl>
                                          <p:spTgt spid="645"/>
                                        </p:tgtEl>
                                        <p:attrNameLst>
                                          <p:attrName>style.visibility</p:attrName>
                                        </p:attrNameLst>
                                      </p:cBhvr>
                                      <p:to>
                                        <p:strVal val="visible"/>
                                      </p:to>
                                    </p:set>
                                    <p:animEffect transition="in" filter="fade">
                                      <p:cBhvr>
                                        <p:cTn id="130" dur="500"/>
                                        <p:tgtEl>
                                          <p:spTgt spid="645"/>
                                        </p:tgtEl>
                                      </p:cBhvr>
                                    </p:animEffect>
                                  </p:childTnLst>
                                </p:cTn>
                              </p:par>
                            </p:childTnLst>
                          </p:cTn>
                        </p:par>
                        <p:par>
                          <p:cTn id="131" fill="hold">
                            <p:stCondLst>
                              <p:cond delay="3500"/>
                            </p:stCondLst>
                            <p:childTnLst>
                              <p:par>
                                <p:cTn id="132" presetID="10" presetClass="entr" presetSubtype="0" fill="hold" nodeType="afterEffect">
                                  <p:stCondLst>
                                    <p:cond delay="0"/>
                                  </p:stCondLst>
                                  <p:childTnLst>
                                    <p:set>
                                      <p:cBhvr>
                                        <p:cTn id="133" dur="1" fill="hold">
                                          <p:stCondLst>
                                            <p:cond delay="0"/>
                                          </p:stCondLst>
                                        </p:cTn>
                                        <p:tgtEl>
                                          <p:spTgt spid="20"/>
                                        </p:tgtEl>
                                        <p:attrNameLst>
                                          <p:attrName>style.visibility</p:attrName>
                                        </p:attrNameLst>
                                      </p:cBhvr>
                                      <p:to>
                                        <p:strVal val="visible"/>
                                      </p:to>
                                    </p:set>
                                    <p:animEffect transition="in" filter="fade">
                                      <p:cBhvr>
                                        <p:cTn id="134" dur="500"/>
                                        <p:tgtEl>
                                          <p:spTgt spid="20"/>
                                        </p:tgtEl>
                                      </p:cBhvr>
                                    </p:animEffect>
                                  </p:childTnLst>
                                </p:cTn>
                              </p:par>
                            </p:childTnLst>
                          </p:cTn>
                        </p:par>
                        <p:par>
                          <p:cTn id="135" fill="hold">
                            <p:stCondLst>
                              <p:cond delay="4000"/>
                            </p:stCondLst>
                            <p:childTnLst>
                              <p:par>
                                <p:cTn id="136" presetID="10" presetClass="entr" presetSubtype="0" fill="hold" nodeType="afterEffect">
                                  <p:stCondLst>
                                    <p:cond delay="0"/>
                                  </p:stCondLst>
                                  <p:childTnLst>
                                    <p:set>
                                      <p:cBhvr>
                                        <p:cTn id="137" dur="1" fill="hold">
                                          <p:stCondLst>
                                            <p:cond delay="0"/>
                                          </p:stCondLst>
                                        </p:cTn>
                                        <p:tgtEl>
                                          <p:spTgt spid="21"/>
                                        </p:tgtEl>
                                        <p:attrNameLst>
                                          <p:attrName>style.visibility</p:attrName>
                                        </p:attrNameLst>
                                      </p:cBhvr>
                                      <p:to>
                                        <p:strVal val="visible"/>
                                      </p:to>
                                    </p:set>
                                    <p:animEffect transition="in" filter="fade">
                                      <p:cBhvr>
                                        <p:cTn id="138" dur="500"/>
                                        <p:tgtEl>
                                          <p:spTgt spid="21"/>
                                        </p:tgtEl>
                                      </p:cBhvr>
                                    </p:animEffect>
                                  </p:childTnLst>
                                </p:cTn>
                              </p:par>
                            </p:childTnLst>
                          </p:cTn>
                        </p:par>
                        <p:par>
                          <p:cTn id="139" fill="hold">
                            <p:stCondLst>
                              <p:cond delay="4500"/>
                            </p:stCondLst>
                            <p:childTnLst>
                              <p:par>
                                <p:cTn id="140" presetID="10" presetClass="entr" presetSubtype="0" fill="hold" nodeType="afterEffect">
                                  <p:stCondLst>
                                    <p:cond delay="0"/>
                                  </p:stCondLst>
                                  <p:childTnLst>
                                    <p:set>
                                      <p:cBhvr>
                                        <p:cTn id="141" dur="1" fill="hold">
                                          <p:stCondLst>
                                            <p:cond delay="0"/>
                                          </p:stCondLst>
                                        </p:cTn>
                                        <p:tgtEl>
                                          <p:spTgt spid="625"/>
                                        </p:tgtEl>
                                        <p:attrNameLst>
                                          <p:attrName>style.visibility</p:attrName>
                                        </p:attrNameLst>
                                      </p:cBhvr>
                                      <p:to>
                                        <p:strVal val="visible"/>
                                      </p:to>
                                    </p:set>
                                    <p:animEffect transition="in" filter="fade">
                                      <p:cBhvr>
                                        <p:cTn id="142" dur="500"/>
                                        <p:tgtEl>
                                          <p:spTgt spid="6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5" grpId="0" animBg="1"/>
      <p:bldP spid="996" grpId="0" animBg="1"/>
    </p:bldLst>
  </p:timing>
</p:sld>
</file>

<file path=ppt/theme/theme1.xml><?xml version="1.0" encoding="utf-8"?>
<a:theme xmlns:a="http://schemas.openxmlformats.org/drawingml/2006/main" name="WHITE TEMPLATE">
  <a:themeElements>
    <a:clrScheme name="Custom 8">
      <a:dk1>
        <a:srgbClr val="505050"/>
      </a:dk1>
      <a:lt1>
        <a:srgbClr val="FFFFFF"/>
      </a:lt1>
      <a:dk2>
        <a:srgbClr val="002050"/>
      </a:dk2>
      <a:lt2>
        <a:srgbClr val="00BCF2"/>
      </a:lt2>
      <a:accent1>
        <a:srgbClr val="002050"/>
      </a:accent1>
      <a:accent2>
        <a:srgbClr val="B4009E"/>
      </a:accent2>
      <a:accent3>
        <a:srgbClr val="0078D7"/>
      </a:accent3>
      <a:accent4>
        <a:srgbClr val="5C2D91"/>
      </a:accent4>
      <a:accent5>
        <a:srgbClr val="107C10"/>
      </a:accent5>
      <a:accent6>
        <a:srgbClr val="D83B01"/>
      </a:accent6>
      <a:hlink>
        <a:srgbClr val="0078D7"/>
      </a:hlink>
      <a:folHlink>
        <a:srgbClr val="0078D7"/>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DB32FE43-934C-40BD-B03E-F7F2E05B8611}"/>
    </a:ext>
  </a:extLst>
</a:theme>
</file>

<file path=ppt/theme/theme2.xml><?xml version="1.0" encoding="utf-8"?>
<a:theme xmlns:a="http://schemas.openxmlformats.org/drawingml/2006/main" name="COLOR TEMPLATE">
  <a:themeElements>
    <a:clrScheme name="MSVID Dark Blue">
      <a:dk1>
        <a:srgbClr val="505050"/>
      </a:dk1>
      <a:lt1>
        <a:srgbClr val="FFFFFF"/>
      </a:lt1>
      <a:dk2>
        <a:srgbClr val="002050"/>
      </a:dk2>
      <a:lt2>
        <a:srgbClr val="CDF4FF"/>
      </a:lt2>
      <a:accent1>
        <a:srgbClr val="107C10"/>
      </a:accent1>
      <a:accent2>
        <a:srgbClr val="B4009E"/>
      </a:accent2>
      <a:accent3>
        <a:srgbClr val="0078D7"/>
      </a:accent3>
      <a:accent4>
        <a:srgbClr val="5C2D91"/>
      </a:accent4>
      <a:accent5>
        <a:srgbClr val="008272"/>
      </a:accent5>
      <a:accent6>
        <a:srgbClr val="D83B01"/>
      </a:accent6>
      <a:hlink>
        <a:srgbClr val="CDF4FF"/>
      </a:hlink>
      <a:folHlink>
        <a:srgbClr val="CDF4F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Lesson Template Advanced Services Delivery" id="{C1C2A24F-D109-42E5-AC15-AA5D2EC769D9}" vid="{1A6D54F3-F9C7-407A-9538-6F46E67083D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ign_x002d_off_x0020_status xmlns="cea7764e-6bf9-427d-be15-e74097e0a61c" xsi:nil="true"/>
    <Title_x0020_URL xmlns="cea7764e-6bf9-427d-be15-e74097e0a61c">
      <Url>https://sirona.visualstudio.com/_workitems/edit/41245</Url>
      <Description>https://sirona.visualstudio.com/_workitems/edit/41245</Description>
    </Title_x0020_URL>
    <_ip_UnifiedCompliancePolicyUIAction xmlns="http://schemas.microsoft.com/sharepoint/v3" xsi:nil="true"/>
    <Mail_x0020_Sent xmlns="cea7764e-6bf9-427d-be15-e74097e0a61c">false</Mail_x0020_Sent>
    <_Flow_SignoffStatus xmlns="cea7764e-6bf9-427d-be15-e74097e0a61c" xsi:nil="true"/>
    <Comments xmlns="cea7764e-6bf9-427d-be15-e74097e0a61c" xsi:nil="true"/>
    <_ip_UnifiedCompliancePolicyProperties xmlns="http://schemas.microsoft.com/sharepoint/v3" xsi:nil="true"/>
    <Lead_x0020_Signoff xmlns="cea7764e-6bf9-427d-be15-e74097e0a61c">false</Lead_x0020_Signoff>
    <Title_x0020_ID xmlns="cea7764e-6bf9-427d-be15-e74097e0a61c">41245</Title_x0020_ID>
    <TaxCatchAll xmlns="230e9df3-be65-4c73-a93b-d1236ebd677e" xsi:nil="true"/>
    <lcf76f155ced4ddcb4097134ff3c332f xmlns="cea7764e-6bf9-427d-be15-e74097e0a61c">
      <Terms xmlns="http://schemas.microsoft.com/office/infopath/2007/PartnerControls"/>
    </lcf76f155ced4ddcb4097134ff3c332f>
    <State xmlns="cea7764e-6bf9-427d-be15-e74097e0a61c">Open</Stat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9A62E282DDA434E979CD3E03185182E" ma:contentTypeVersion="29" ma:contentTypeDescription="Create a new document." ma:contentTypeScope="" ma:versionID="3b9a23baabac9c211cd7f98916c08c2d">
  <xsd:schema xmlns:xsd="http://www.w3.org/2001/XMLSchema" xmlns:xs="http://www.w3.org/2001/XMLSchema" xmlns:p="http://schemas.microsoft.com/office/2006/metadata/properties" xmlns:ns1="http://schemas.microsoft.com/sharepoint/v3" xmlns:ns2="cea7764e-6bf9-427d-be15-e74097e0a61c" xmlns:ns3="fb9ea31f-0ab8-44ff-80d1-5777f6d9d945" xmlns:ns4="230e9df3-be65-4c73-a93b-d1236ebd677e" targetNamespace="http://schemas.microsoft.com/office/2006/metadata/properties" ma:root="true" ma:fieldsID="6306ab35939082e3145f1fff8f33ebaa" ns1:_="" ns2:_="" ns3:_="" ns4:_="">
    <xsd:import namespace="http://schemas.microsoft.com/sharepoint/v3"/>
    <xsd:import namespace="cea7764e-6bf9-427d-be15-e74097e0a61c"/>
    <xsd:import namespace="fb9ea31f-0ab8-44ff-80d1-5777f6d9d945"/>
    <xsd:import namespace="230e9df3-be65-4c73-a93b-d1236ebd677e"/>
    <xsd:element name="properties">
      <xsd:complexType>
        <xsd:sequence>
          <xsd:element name="documentManagement">
            <xsd:complexType>
              <xsd:all>
                <xsd:element ref="ns2:Title_x0020_ID" minOccurs="0"/>
                <xsd:element ref="ns2:Title_x0020_URL" minOccurs="0"/>
                <xsd:element ref="ns2:Comments" minOccurs="0"/>
                <xsd:element ref="ns2:Sign_x002d_off_x0020_status" minOccurs="0"/>
                <xsd:element ref="ns2:Mail_x0020_Sent" minOccurs="0"/>
                <xsd:element ref="ns2:_Flow_SignoffStatus" minOccurs="0"/>
                <xsd:element ref="ns2:Lead_x0020_Signoff" minOccurs="0"/>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GenerationTime" minOccurs="0"/>
                <xsd:element ref="ns2:MediaServiceEventHashCode" minOccurs="0"/>
                <xsd:element ref="ns2:MediaServiceOCR" minOccurs="0"/>
                <xsd:element ref="ns1:_ip_UnifiedCompliancePolicyProperties" minOccurs="0"/>
                <xsd:element ref="ns1:_ip_UnifiedCompliancePolicyUIAction" minOccurs="0"/>
                <xsd:element ref="ns2:MediaServiceDateTaken" minOccurs="0"/>
                <xsd:element ref="ns2:MediaServiceLocation" minOccurs="0"/>
                <xsd:element ref="ns2:MediaLengthInSeconds" minOccurs="0"/>
                <xsd:element ref="ns2:lcf76f155ced4ddcb4097134ff3c332f" minOccurs="0"/>
                <xsd:element ref="ns4:TaxCatchAll" minOccurs="0"/>
                <xsd:element ref="ns2:St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2" nillable="true" ma:displayName="Unified Compliance Policy Properties" ma:hidden="true" ma:internalName="_ip_UnifiedCompliancePolicyProperties" ma:readOnly="false">
      <xsd:simpleType>
        <xsd:restriction base="dms:Note"/>
      </xsd:simpleType>
    </xsd:element>
    <xsd:element name="_ip_UnifiedCompliancePolicyUIAction" ma:index="23"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cea7764e-6bf9-427d-be15-e74097e0a61c" elementFormDefault="qualified">
    <xsd:import namespace="http://schemas.microsoft.com/office/2006/documentManagement/types"/>
    <xsd:import namespace="http://schemas.microsoft.com/office/infopath/2007/PartnerControls"/>
    <xsd:element name="Title_x0020_ID" ma:index="2" nillable="true" ma:displayName="Title ID" ma:internalName="Title_x0020_ID" ma:readOnly="false">
      <xsd:simpleType>
        <xsd:restriction base="dms:Number"/>
      </xsd:simpleType>
    </xsd:element>
    <xsd:element name="Title_x0020_URL" ma:index="3" nillable="true" ma:displayName="Title URL" ma:format="Hyperlink" ma:internalName="Title_x0020_URL"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Comments" ma:index="4" nillable="true" ma:displayName="Comments" ma:internalName="Comments" ma:readOnly="false">
      <xsd:simpleType>
        <xsd:restriction base="dms:Note">
          <xsd:maxLength value="255"/>
        </xsd:restriction>
      </xsd:simpleType>
    </xsd:element>
    <xsd:element name="Sign_x002d_off_x0020_status" ma:index="5" nillable="true" ma:displayName="Sign-off status" ma:format="Dropdown" ma:internalName="Sign_x002d_off_x0020_status" ma:readOnly="false">
      <xsd:simpleType>
        <xsd:restriction base="dms:Choice">
          <xsd:enumeration value="Approve"/>
          <xsd:enumeration value="Approved with Comments"/>
          <xsd:enumeration value="Rejected with Comments"/>
        </xsd:restriction>
      </xsd:simpleType>
    </xsd:element>
    <xsd:element name="Mail_x0020_Sent" ma:index="6" nillable="true" ma:displayName="Mail Sent" ma:default="0" ma:internalName="Mail_x0020_Sent" ma:readOnly="false">
      <xsd:simpleType>
        <xsd:restriction base="dms:Boolean"/>
      </xsd:simpleType>
    </xsd:element>
    <xsd:element name="_Flow_SignoffStatus" ma:index="7" nillable="true" ma:displayName="Sign-off status" ma:internalName="Sign_x002d_off_x0020_status0" ma:readOnly="false">
      <xsd:simpleType>
        <xsd:restriction base="dms:Text"/>
      </xsd:simpleType>
    </xsd:element>
    <xsd:element name="Lead_x0020_Signoff" ma:index="8" nillable="true" ma:displayName="Lead Signoff" ma:default="0" ma:internalName="Lead_x0020_Signoff" ma:readOnly="false">
      <xsd:simpleType>
        <xsd:restriction base="dms:Boolean"/>
      </xsd:simpleType>
    </xsd:element>
    <xsd:element name="MediaServiceMetadata" ma:index="13" nillable="true" ma:displayName="MediaServiceMetadata" ma:hidden="true" ma:internalName="MediaServiceMetadata" ma:readOnly="true">
      <xsd:simpleType>
        <xsd:restriction base="dms:Note"/>
      </xsd:simpleType>
    </xsd:element>
    <xsd:element name="MediaServiceFastMetadata" ma:index="14" nillable="true" ma:displayName="MediaServiceFastMetadata" ma:hidden="true" ma:internalName="MediaServiceFastMetadata" ma:readOnly="true">
      <xsd:simpleType>
        <xsd:restriction base="dms:Note"/>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hidden="true" ma:internalName="MediaServiceKeyPoints" ma:readOnly="true">
      <xsd:simpleType>
        <xsd:restriction base="dms:Note"/>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OCR" ma:index="21" nillable="true" ma:displayName="Extracted Text" ma:hidden="true" ma:internalName="MediaServiceOCR" ma:readOnly="true">
      <xsd:simpleType>
        <xsd:restriction base="dms:Note"/>
      </xsd:simpleType>
    </xsd:element>
    <xsd:element name="MediaServiceDateTaken" ma:index="25" nillable="true" ma:displayName="MediaServiceDateTaken" ma:hidden="true" ma:internalName="MediaServiceDateTaken" ma:readOnly="true">
      <xsd:simpleType>
        <xsd:restriction base="dms:Text"/>
      </xsd:simpleType>
    </xsd:element>
    <xsd:element name="MediaServiceLocation" ma:index="27" nillable="true" ma:displayName="Location" ma:hidden="true" ma:internalName="MediaServiceLocation" ma:readOnly="true">
      <xsd:simpleType>
        <xsd:restriction base="dms:Text"/>
      </xsd:simpleType>
    </xsd:element>
    <xsd:element name="MediaLengthInSeconds" ma:index="28" nillable="true" ma:displayName="Length (seconds)" ma:hidden="true"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State" ma:index="32" nillable="true" ma:displayName="State" ma:default="Open" ma:format="Dropdown" ma:internalName="State">
      <xsd:simpleType>
        <xsd:restriction base="dms:Choice">
          <xsd:enumeration value="Open"/>
          <xsd:enumeration value="Complete"/>
        </xsd:restriction>
      </xsd:simpleType>
    </xsd:element>
  </xsd:schema>
  <xsd:schema xmlns:xsd="http://www.w3.org/2001/XMLSchema" xmlns:xs="http://www.w3.org/2001/XMLSchema" xmlns:dms="http://schemas.microsoft.com/office/2006/documentManagement/types" xmlns:pc="http://schemas.microsoft.com/office/infopath/2007/PartnerControls" targetNamespace="fb9ea31f-0ab8-44ff-80d1-5777f6d9d945" elementFormDefault="qualified">
    <xsd:import namespace="http://schemas.microsoft.com/office/2006/documentManagement/types"/>
    <xsd:import namespace="http://schemas.microsoft.com/office/infopath/2007/PartnerControls"/>
    <xsd:element name="SharedWithUsers" ma:index="17"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31" nillable="true" ma:displayName="Taxonomy Catch All Column" ma:hidden="true" ma:list="{ae63ffbd-de59-4149-9433-57c64ddd7584}" ma:internalName="TaxCatchAll" ma:showField="CatchAllData" ma:web="fb9ea31f-0ab8-44ff-80d1-5777f6d9d94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0"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2.xml><?xml version="1.0" encoding="utf-8"?>
<ds:datastoreItem xmlns:ds="http://schemas.openxmlformats.org/officeDocument/2006/customXml" ds:itemID="{F990F116-B58F-4255-B05B-DA3808E0E5C6}">
  <ds:schemaRefs>
    <ds:schemaRef ds:uri="cea7764e-6bf9-427d-be15-e74097e0a61c"/>
    <ds:schemaRef ds:uri="fb9ea31f-0ab8-44ff-80d1-5777f6d9d94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230e9df3-be65-4c73-a93b-d1236ebd677e"/>
  </ds:schemaRefs>
</ds:datastoreItem>
</file>

<file path=customXml/itemProps3.xml><?xml version="1.0" encoding="utf-8"?>
<ds:datastoreItem xmlns:ds="http://schemas.openxmlformats.org/officeDocument/2006/customXml" ds:itemID="{CF416923-78E3-411A-BA2C-4880DC6EFDA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cea7764e-6bf9-427d-be15-e74097e0a61c"/>
    <ds:schemaRef ds:uri="fb9ea31f-0ab8-44ff-80d1-5777f6d9d945"/>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Privileged" siteId="{72f988bf-86f1-41af-91ab-2d7cd011db47}" removed="0"/>
</clbl:labelList>
</file>

<file path=docProps/app.xml><?xml version="1.0" encoding="utf-8"?>
<Properties xmlns="http://schemas.openxmlformats.org/officeDocument/2006/extended-properties" xmlns:vt="http://schemas.openxmlformats.org/officeDocument/2006/docPropsVTypes">
  <TotalTime>2740</TotalTime>
  <Words>5827</Words>
  <Application>Microsoft Office PowerPoint</Application>
  <PresentationFormat>Custom</PresentationFormat>
  <Paragraphs>763</Paragraphs>
  <Slides>35</Slides>
  <Notes>24</Notes>
  <HiddenSlides>1</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35</vt:i4>
      </vt:variant>
    </vt:vector>
  </HeadingPairs>
  <TitlesOfParts>
    <vt:vector size="49" baseType="lpstr">
      <vt:lpstr>Arial</vt:lpstr>
      <vt:lpstr>Calibri</vt:lpstr>
      <vt:lpstr>Calibri Light</vt:lpstr>
      <vt:lpstr>Consolas</vt:lpstr>
      <vt:lpstr>Courier New</vt:lpstr>
      <vt:lpstr>Lucida Console</vt:lpstr>
      <vt:lpstr>open sans</vt:lpstr>
      <vt:lpstr>Segoe UI</vt:lpstr>
      <vt:lpstr>Segoe UI Light</vt:lpstr>
      <vt:lpstr>Segoe UI Semibold</vt:lpstr>
      <vt:lpstr>Segoe UI Semilight</vt:lpstr>
      <vt:lpstr>Wingdings</vt:lpstr>
      <vt:lpstr>WHITE TEMPLATE</vt:lpstr>
      <vt:lpstr>COLOR TEMPLATE</vt:lpstr>
      <vt:lpstr>Modernizing Applications with Containers</vt:lpstr>
      <vt:lpstr>PowerPoint Presentation</vt:lpstr>
      <vt:lpstr>Day 1 Module 1: Introduction to Containers Module 2: Assessing the App and Environment for Containers Module 3: Containerizing the App  Day 2 Module 4: Preparing for AKS Deployment  Day 3 Module 5: Deploying the App to AKS Module 6: Best Practices and Tips</vt:lpstr>
      <vt:lpstr>Module 4: Preparing for AKS Deployment  </vt:lpstr>
      <vt:lpstr>Module 4: Objectives</vt:lpstr>
      <vt:lpstr>Challenges of a containerized world</vt:lpstr>
      <vt:lpstr>Application Scale</vt:lpstr>
      <vt:lpstr>Load Balancing &amp; Fault Tolerance</vt:lpstr>
      <vt:lpstr>Distribution</vt:lpstr>
      <vt:lpstr>The elements of orchestration</vt:lpstr>
      <vt:lpstr>Clustering versus orchestration</vt:lpstr>
      <vt:lpstr>What is Kubernetes?</vt:lpstr>
      <vt:lpstr>PowerPoint Presentation</vt:lpstr>
      <vt:lpstr>PowerPoint Presentation</vt:lpstr>
      <vt:lpstr>Kubernetes Terminology</vt:lpstr>
      <vt:lpstr>Kubernetes Architecture</vt:lpstr>
      <vt:lpstr>What are Pods?</vt:lpstr>
      <vt:lpstr>Declarative Configuration</vt:lpstr>
      <vt:lpstr>The Pod Lifecycle</vt:lpstr>
      <vt:lpstr>How Pods Work</vt:lpstr>
      <vt:lpstr>How Pods Work</vt:lpstr>
      <vt:lpstr>How Pods Work</vt:lpstr>
      <vt:lpstr>How Pods Work</vt:lpstr>
      <vt:lpstr>What are Replica Sets?</vt:lpstr>
      <vt:lpstr>What are Deployments?</vt:lpstr>
      <vt:lpstr>Instructions for Completing Module 4: Lab</vt:lpstr>
      <vt:lpstr>Preparing Your App for Deployment</vt:lpstr>
      <vt:lpstr>Dockerize the App and Create a Docker image</vt:lpstr>
      <vt:lpstr>Create a Deployment </vt:lpstr>
      <vt:lpstr>ConfigMaps for Storing App Configuration</vt:lpstr>
      <vt:lpstr>Secure the Confidential Data </vt:lpstr>
      <vt:lpstr>Expose the App</vt:lpstr>
      <vt:lpstr>Deploy Backend Storage</vt:lpstr>
      <vt:lpstr>Package the Kubernetes Cluster using Helm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Developing Applications with Containers</dc:title>
  <cp:lastModifiedBy>Lou Blick</cp:lastModifiedBy>
  <cp:revision>31</cp:revision>
  <dcterms:modified xsi:type="dcterms:W3CDTF">2023-06-20T18:21:43Z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0x01010039A62E282DDA434E979CD3E03185182E</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_dlc_DocIdItemGuid">
    <vt:lpwstr>281ce212-3df1-42ff-84a9-baf1ecfd3d19</vt:lpwstr>
  </property>
  <property fmtid="{D5CDD505-2E9C-101B-9397-08002B2CF9AE}" pid="12" name="MSIP_Label_f42aa342-8706-4288-bd11-ebb85995028c_Enabled">
    <vt:lpwstr>True</vt:lpwstr>
  </property>
  <property fmtid="{D5CDD505-2E9C-101B-9397-08002B2CF9AE}" pid="13" name="MSIP_Label_f42aa342-8706-4288-bd11-ebb85995028c_SiteId">
    <vt:lpwstr>72f988bf-86f1-41af-91ab-2d7cd011db47</vt:lpwstr>
  </property>
  <property fmtid="{D5CDD505-2E9C-101B-9397-08002B2CF9AE}" pid="14" name="MSIP_Label_f42aa342-8706-4288-bd11-ebb85995028c_Owner">
    <vt:lpwstr>alexmuk@microsoft.com</vt:lpwstr>
  </property>
  <property fmtid="{D5CDD505-2E9C-101B-9397-08002B2CF9AE}" pid="15" name="MSIP_Label_f42aa342-8706-4288-bd11-ebb85995028c_SetDate">
    <vt:lpwstr>2018-02-28T22:17:43.3895223Z</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